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6858000" cx="12192000"/>
  <p:notesSz cx="9931400" cy="14363700"/>
  <p:embeddedFontLst>
    <p:embeddedFont>
      <p:font typeface="Roboto"/>
      <p:regular r:id="rId19"/>
      <p:bold r:id="rId20"/>
      <p:italic r:id="rId21"/>
      <p:boldItalic r:id="rId22"/>
    </p:embeddedFont>
    <p:embeddedFont>
      <p:font typeface="Tahoma"/>
      <p:regular r:id="rId23"/>
      <p:bold r:id="rId24"/>
    </p:embeddedFont>
    <p:embeddedFont>
      <p:font typeface="Century Gothic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164">
          <p15:clr>
            <a:srgbClr val="A4A3A4"/>
          </p15:clr>
        </p15:guide>
        <p15:guide id="2" orient="horz" pos="1410">
          <p15:clr>
            <a:srgbClr val="A4A3A4"/>
          </p15:clr>
        </p15:guide>
        <p15:guide id="3" orient="horz" pos="2715">
          <p15:clr>
            <a:srgbClr val="A4A3A4"/>
          </p15:clr>
        </p15:guide>
        <p15:guide id="4" orient="horz" pos="2389">
          <p15:clr>
            <a:srgbClr val="A4A3A4"/>
          </p15:clr>
        </p15:guide>
        <p15:guide id="5" orient="horz" pos="2064">
          <p15:clr>
            <a:srgbClr val="A4A3A4"/>
          </p15:clr>
        </p15:guide>
        <p15:guide id="6" orient="horz" pos="1735">
          <p15:clr>
            <a:srgbClr val="A4A3A4"/>
          </p15:clr>
        </p15:guide>
        <p15:guide id="7" orient="horz" pos="3369">
          <p15:clr>
            <a:srgbClr val="A4A3A4"/>
          </p15:clr>
        </p15:guide>
        <p15:guide id="8" orient="horz" pos="3698">
          <p15:clr>
            <a:srgbClr val="A4A3A4"/>
          </p15:clr>
        </p15:guide>
        <p15:guide id="9" pos="5186">
          <p15:clr>
            <a:srgbClr val="A4A3A4"/>
          </p15:clr>
        </p15:guide>
        <p15:guide id="10" pos="241">
          <p15:clr>
            <a:srgbClr val="A4A3A4"/>
          </p15:clr>
        </p15:guide>
        <p15:guide id="11" pos="1910">
          <p15:clr>
            <a:srgbClr val="A4A3A4"/>
          </p15:clr>
        </p15:guide>
        <p15:guide id="12" pos="6005">
          <p15:clr>
            <a:srgbClr val="A4A3A4"/>
          </p15:clr>
        </p15:guide>
        <p15:guide id="13" pos="6838">
          <p15:clr>
            <a:srgbClr val="A4A3A4"/>
          </p15:clr>
        </p15:guide>
        <p15:guide id="14" pos="2751">
          <p15:clr>
            <a:srgbClr val="A4A3A4"/>
          </p15:clr>
        </p15:guide>
        <p15:guide id="15" pos="1076">
          <p15:clr>
            <a:srgbClr val="A4A3A4"/>
          </p15:clr>
        </p15:guide>
      </p15:sldGuideLst>
    </p:ext>
    <p:ext uri="{2D200454-40CA-4A62-9FC3-DE9A4176ACB9}">
      <p15:notesGuideLst>
        <p15:guide id="1" orient="horz" pos="4525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164" orient="horz"/>
        <p:guide pos="1410" orient="horz"/>
        <p:guide pos="2715" orient="horz"/>
        <p:guide pos="2389" orient="horz"/>
        <p:guide pos="2064" orient="horz"/>
        <p:guide pos="1735" orient="horz"/>
        <p:guide pos="3369" orient="horz"/>
        <p:guide pos="3698" orient="horz"/>
        <p:guide pos="5186"/>
        <p:guide pos="241"/>
        <p:guide pos="1910"/>
        <p:guide pos="6005"/>
        <p:guide pos="6838"/>
        <p:guide pos="2751"/>
        <p:guide pos="1076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4525" orient="horz"/>
        <p:guide pos="3127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.fntdata"/><Relationship Id="rId22" Type="http://schemas.openxmlformats.org/officeDocument/2006/relationships/font" Target="fonts/Roboto-boldItalic.fntdata"/><Relationship Id="rId21" Type="http://schemas.openxmlformats.org/officeDocument/2006/relationships/font" Target="fonts/Roboto-italic.fntdata"/><Relationship Id="rId24" Type="http://schemas.openxmlformats.org/officeDocument/2006/relationships/font" Target="fonts/Tahoma-bold.fntdata"/><Relationship Id="rId23" Type="http://schemas.openxmlformats.org/officeDocument/2006/relationships/font" Target="fonts/Tahoma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CenturyGothic-bold.fntdata"/><Relationship Id="rId25" Type="http://schemas.openxmlformats.org/officeDocument/2006/relationships/font" Target="fonts/CenturyGothic-regular.fntdata"/><Relationship Id="rId28" Type="http://schemas.openxmlformats.org/officeDocument/2006/relationships/font" Target="fonts/CenturyGothic-boldItalic.fntdata"/><Relationship Id="rId27" Type="http://schemas.openxmlformats.org/officeDocument/2006/relationships/font" Target="fonts/CenturyGothic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Roboto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4302125" cy="719138"/>
          </a:xfrm>
          <a:prstGeom prst="rect">
            <a:avLst/>
          </a:prstGeom>
          <a:noFill/>
          <a:ln>
            <a:noFill/>
          </a:ln>
        </p:spPr>
        <p:txBody>
          <a:bodyPr anchorCtr="0" anchor="t" bIns="66800" lIns="133600" spcFirstLastPara="1" rIns="133600" wrap="square" tIns="668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9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9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9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9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9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9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9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9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5629275" y="0"/>
            <a:ext cx="4302125" cy="719138"/>
          </a:xfrm>
          <a:prstGeom prst="rect">
            <a:avLst/>
          </a:prstGeom>
          <a:noFill/>
          <a:ln>
            <a:noFill/>
          </a:ln>
        </p:spPr>
        <p:txBody>
          <a:bodyPr anchorCtr="0" anchor="t" bIns="66800" lIns="133600" spcFirstLastPara="1" rIns="133600" wrap="square" tIns="668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9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9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9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9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9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9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9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9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77800" y="1074738"/>
            <a:ext cx="9575800" cy="5386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1322388" y="6819900"/>
            <a:ext cx="7286625" cy="6469063"/>
          </a:xfrm>
          <a:prstGeom prst="rect">
            <a:avLst/>
          </a:prstGeom>
          <a:noFill/>
          <a:ln>
            <a:noFill/>
          </a:ln>
        </p:spPr>
        <p:txBody>
          <a:bodyPr anchorCtr="0" anchor="t" bIns="66800" lIns="133600" spcFirstLastPara="1" rIns="133600" wrap="square" tIns="668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13644563"/>
            <a:ext cx="4302125" cy="719137"/>
          </a:xfrm>
          <a:prstGeom prst="rect">
            <a:avLst/>
          </a:prstGeom>
          <a:noFill/>
          <a:ln>
            <a:noFill/>
          </a:ln>
        </p:spPr>
        <p:txBody>
          <a:bodyPr anchorCtr="0" anchor="b" bIns="66800" lIns="133600" spcFirstLastPara="1" rIns="133600" wrap="square" tIns="668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9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9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9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9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9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9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9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9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5629275" y="13644563"/>
            <a:ext cx="4302125" cy="719137"/>
          </a:xfrm>
          <a:prstGeom prst="rect">
            <a:avLst/>
          </a:prstGeom>
          <a:noFill/>
          <a:ln>
            <a:noFill/>
          </a:ln>
        </p:spPr>
        <p:txBody>
          <a:bodyPr anchorCtr="0" anchor="b" bIns="66800" lIns="133600" spcFirstLastPara="1" rIns="133600" wrap="square" tIns="668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7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:notes"/>
          <p:cNvSpPr/>
          <p:nvPr>
            <p:ph idx="2" type="sldImg"/>
          </p:nvPr>
        </p:nvSpPr>
        <p:spPr>
          <a:xfrm>
            <a:off x="177800" y="1074738"/>
            <a:ext cx="9575800" cy="5386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33" name="Google Shape;233;p1:notes"/>
          <p:cNvSpPr txBox="1"/>
          <p:nvPr>
            <p:ph idx="1" type="body"/>
          </p:nvPr>
        </p:nvSpPr>
        <p:spPr>
          <a:xfrm>
            <a:off x="1322388" y="6819900"/>
            <a:ext cx="7286625" cy="6469063"/>
          </a:xfrm>
          <a:prstGeom prst="rect">
            <a:avLst/>
          </a:prstGeom>
          <a:noFill/>
          <a:ln>
            <a:noFill/>
          </a:ln>
        </p:spPr>
        <p:txBody>
          <a:bodyPr anchorCtr="0" anchor="t" bIns="66800" lIns="133600" spcFirstLastPara="1" rIns="133600" wrap="square" tIns="6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1:notes"/>
          <p:cNvSpPr txBox="1"/>
          <p:nvPr>
            <p:ph idx="12" type="sldNum"/>
          </p:nvPr>
        </p:nvSpPr>
        <p:spPr>
          <a:xfrm>
            <a:off x="5629275" y="13644563"/>
            <a:ext cx="4302125" cy="719137"/>
          </a:xfrm>
          <a:prstGeom prst="rect">
            <a:avLst/>
          </a:prstGeom>
          <a:noFill/>
          <a:ln>
            <a:noFill/>
          </a:ln>
        </p:spPr>
        <p:txBody>
          <a:bodyPr anchorCtr="0" anchor="b" bIns="66800" lIns="133600" spcFirstLastPara="1" rIns="133600" wrap="square" tIns="6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0:notes"/>
          <p:cNvSpPr txBox="1"/>
          <p:nvPr>
            <p:ph idx="1" type="body"/>
          </p:nvPr>
        </p:nvSpPr>
        <p:spPr>
          <a:xfrm>
            <a:off x="1322388" y="6819900"/>
            <a:ext cx="7286625" cy="6469063"/>
          </a:xfrm>
          <a:prstGeom prst="rect">
            <a:avLst/>
          </a:prstGeom>
        </p:spPr>
        <p:txBody>
          <a:bodyPr anchorCtr="0" anchor="t" bIns="66800" lIns="133600" spcFirstLastPara="1" rIns="133600" wrap="square" tIns="668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10:notes"/>
          <p:cNvSpPr/>
          <p:nvPr>
            <p:ph idx="2" type="sldImg"/>
          </p:nvPr>
        </p:nvSpPr>
        <p:spPr>
          <a:xfrm>
            <a:off x="177800" y="1074738"/>
            <a:ext cx="9575800" cy="5386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1:notes"/>
          <p:cNvSpPr txBox="1"/>
          <p:nvPr>
            <p:ph idx="1" type="body"/>
          </p:nvPr>
        </p:nvSpPr>
        <p:spPr>
          <a:xfrm>
            <a:off x="1322388" y="6819900"/>
            <a:ext cx="7286625" cy="6469063"/>
          </a:xfrm>
          <a:prstGeom prst="rect">
            <a:avLst/>
          </a:prstGeom>
        </p:spPr>
        <p:txBody>
          <a:bodyPr anchorCtr="0" anchor="t" bIns="66800" lIns="133600" spcFirstLastPara="1" rIns="133600" wrap="square" tIns="668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11:notes"/>
          <p:cNvSpPr/>
          <p:nvPr>
            <p:ph idx="2" type="sldImg"/>
          </p:nvPr>
        </p:nvSpPr>
        <p:spPr>
          <a:xfrm>
            <a:off x="177800" y="1074738"/>
            <a:ext cx="9575800" cy="5386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2:notes"/>
          <p:cNvSpPr txBox="1"/>
          <p:nvPr>
            <p:ph idx="1" type="body"/>
          </p:nvPr>
        </p:nvSpPr>
        <p:spPr>
          <a:xfrm>
            <a:off x="1322388" y="6819900"/>
            <a:ext cx="7286625" cy="6469063"/>
          </a:xfrm>
          <a:prstGeom prst="rect">
            <a:avLst/>
          </a:prstGeom>
        </p:spPr>
        <p:txBody>
          <a:bodyPr anchorCtr="0" anchor="t" bIns="66800" lIns="133600" spcFirstLastPara="1" rIns="133600" wrap="square" tIns="668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12:notes"/>
          <p:cNvSpPr/>
          <p:nvPr>
            <p:ph idx="2" type="sldImg"/>
          </p:nvPr>
        </p:nvSpPr>
        <p:spPr>
          <a:xfrm>
            <a:off x="177800" y="1074738"/>
            <a:ext cx="9575800" cy="5386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3:notes"/>
          <p:cNvSpPr txBox="1"/>
          <p:nvPr>
            <p:ph idx="1" type="body"/>
          </p:nvPr>
        </p:nvSpPr>
        <p:spPr>
          <a:xfrm>
            <a:off x="1322388" y="6819900"/>
            <a:ext cx="7286625" cy="6469063"/>
          </a:xfrm>
          <a:prstGeom prst="rect">
            <a:avLst/>
          </a:prstGeom>
        </p:spPr>
        <p:txBody>
          <a:bodyPr anchorCtr="0" anchor="t" bIns="66800" lIns="133600" spcFirstLastPara="1" rIns="133600" wrap="square" tIns="668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13:notes"/>
          <p:cNvSpPr/>
          <p:nvPr>
            <p:ph idx="2" type="sldImg"/>
          </p:nvPr>
        </p:nvSpPr>
        <p:spPr>
          <a:xfrm>
            <a:off x="177800" y="1074738"/>
            <a:ext cx="9575800" cy="5386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:notes"/>
          <p:cNvSpPr/>
          <p:nvPr>
            <p:ph idx="2" type="sldImg"/>
          </p:nvPr>
        </p:nvSpPr>
        <p:spPr>
          <a:xfrm>
            <a:off x="177800" y="1074738"/>
            <a:ext cx="9575800" cy="5386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39" name="Google Shape;239;p2:notes"/>
          <p:cNvSpPr txBox="1"/>
          <p:nvPr>
            <p:ph idx="1" type="body"/>
          </p:nvPr>
        </p:nvSpPr>
        <p:spPr>
          <a:xfrm>
            <a:off x="1322388" y="6819900"/>
            <a:ext cx="7286625" cy="6469063"/>
          </a:xfrm>
          <a:prstGeom prst="rect">
            <a:avLst/>
          </a:prstGeom>
          <a:noFill/>
          <a:ln>
            <a:noFill/>
          </a:ln>
        </p:spPr>
        <p:txBody>
          <a:bodyPr anchorCtr="0" anchor="t" bIns="66800" lIns="133600" spcFirstLastPara="1" rIns="133600" wrap="square" tIns="6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2:notes"/>
          <p:cNvSpPr txBox="1"/>
          <p:nvPr>
            <p:ph idx="12" type="sldNum"/>
          </p:nvPr>
        </p:nvSpPr>
        <p:spPr>
          <a:xfrm>
            <a:off x="5629275" y="13644563"/>
            <a:ext cx="4302125" cy="719137"/>
          </a:xfrm>
          <a:prstGeom prst="rect">
            <a:avLst/>
          </a:prstGeom>
          <a:noFill/>
          <a:ln>
            <a:noFill/>
          </a:ln>
        </p:spPr>
        <p:txBody>
          <a:bodyPr anchorCtr="0" anchor="b" bIns="66800" lIns="133600" spcFirstLastPara="1" rIns="133600" wrap="square" tIns="6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:notes"/>
          <p:cNvSpPr/>
          <p:nvPr>
            <p:ph idx="2" type="sldImg"/>
          </p:nvPr>
        </p:nvSpPr>
        <p:spPr>
          <a:xfrm>
            <a:off x="177800" y="1074738"/>
            <a:ext cx="9575800" cy="5386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54" name="Google Shape;254;p3:notes"/>
          <p:cNvSpPr txBox="1"/>
          <p:nvPr>
            <p:ph idx="1" type="body"/>
          </p:nvPr>
        </p:nvSpPr>
        <p:spPr>
          <a:xfrm>
            <a:off x="1322388" y="6819900"/>
            <a:ext cx="7286625" cy="6469063"/>
          </a:xfrm>
          <a:prstGeom prst="rect">
            <a:avLst/>
          </a:prstGeom>
          <a:noFill/>
          <a:ln>
            <a:noFill/>
          </a:ln>
        </p:spPr>
        <p:txBody>
          <a:bodyPr anchorCtr="0" anchor="t" bIns="66800" lIns="133600" spcFirstLastPara="1" rIns="133600" wrap="square" tIns="6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3:notes"/>
          <p:cNvSpPr txBox="1"/>
          <p:nvPr>
            <p:ph idx="12" type="sldNum"/>
          </p:nvPr>
        </p:nvSpPr>
        <p:spPr>
          <a:xfrm>
            <a:off x="5629275" y="13644563"/>
            <a:ext cx="4302125" cy="719137"/>
          </a:xfrm>
          <a:prstGeom prst="rect">
            <a:avLst/>
          </a:prstGeom>
          <a:noFill/>
          <a:ln>
            <a:noFill/>
          </a:ln>
        </p:spPr>
        <p:txBody>
          <a:bodyPr anchorCtr="0" anchor="b" bIns="66800" lIns="133600" spcFirstLastPara="1" rIns="133600" wrap="square" tIns="6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:notes"/>
          <p:cNvSpPr txBox="1"/>
          <p:nvPr>
            <p:ph idx="1" type="body"/>
          </p:nvPr>
        </p:nvSpPr>
        <p:spPr>
          <a:xfrm>
            <a:off x="1322388" y="6819900"/>
            <a:ext cx="7286625" cy="6469063"/>
          </a:xfrm>
          <a:prstGeom prst="rect">
            <a:avLst/>
          </a:prstGeom>
        </p:spPr>
        <p:txBody>
          <a:bodyPr anchorCtr="0" anchor="t" bIns="66800" lIns="133600" spcFirstLastPara="1" rIns="133600" wrap="square" tIns="668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4:notes"/>
          <p:cNvSpPr/>
          <p:nvPr>
            <p:ph idx="2" type="sldImg"/>
          </p:nvPr>
        </p:nvSpPr>
        <p:spPr>
          <a:xfrm>
            <a:off x="177800" y="1074738"/>
            <a:ext cx="9575800" cy="5386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5:notes"/>
          <p:cNvSpPr txBox="1"/>
          <p:nvPr>
            <p:ph idx="1" type="body"/>
          </p:nvPr>
        </p:nvSpPr>
        <p:spPr>
          <a:xfrm>
            <a:off x="1322388" y="6819900"/>
            <a:ext cx="7286625" cy="6469063"/>
          </a:xfrm>
          <a:prstGeom prst="rect">
            <a:avLst/>
          </a:prstGeom>
        </p:spPr>
        <p:txBody>
          <a:bodyPr anchorCtr="0" anchor="t" bIns="66800" lIns="133600" spcFirstLastPara="1" rIns="133600" wrap="square" tIns="668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5:notes"/>
          <p:cNvSpPr/>
          <p:nvPr>
            <p:ph idx="2" type="sldImg"/>
          </p:nvPr>
        </p:nvSpPr>
        <p:spPr>
          <a:xfrm>
            <a:off x="177800" y="1074738"/>
            <a:ext cx="9575800" cy="5386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6:notes"/>
          <p:cNvSpPr txBox="1"/>
          <p:nvPr>
            <p:ph idx="1" type="body"/>
          </p:nvPr>
        </p:nvSpPr>
        <p:spPr>
          <a:xfrm>
            <a:off x="1322388" y="6819900"/>
            <a:ext cx="7286625" cy="6469063"/>
          </a:xfrm>
          <a:prstGeom prst="rect">
            <a:avLst/>
          </a:prstGeom>
        </p:spPr>
        <p:txBody>
          <a:bodyPr anchorCtr="0" anchor="t" bIns="66800" lIns="133600" spcFirstLastPara="1" rIns="133600" wrap="square" tIns="668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6:notes"/>
          <p:cNvSpPr/>
          <p:nvPr>
            <p:ph idx="2" type="sldImg"/>
          </p:nvPr>
        </p:nvSpPr>
        <p:spPr>
          <a:xfrm>
            <a:off x="177800" y="1074738"/>
            <a:ext cx="9575800" cy="5386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7:notes"/>
          <p:cNvSpPr txBox="1"/>
          <p:nvPr>
            <p:ph idx="1" type="body"/>
          </p:nvPr>
        </p:nvSpPr>
        <p:spPr>
          <a:xfrm>
            <a:off x="1322388" y="6819900"/>
            <a:ext cx="7286625" cy="6469063"/>
          </a:xfrm>
          <a:prstGeom prst="rect">
            <a:avLst/>
          </a:prstGeom>
        </p:spPr>
        <p:txBody>
          <a:bodyPr anchorCtr="0" anchor="t" bIns="66800" lIns="133600" spcFirstLastPara="1" rIns="133600" wrap="square" tIns="668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7:notes"/>
          <p:cNvSpPr/>
          <p:nvPr>
            <p:ph idx="2" type="sldImg"/>
          </p:nvPr>
        </p:nvSpPr>
        <p:spPr>
          <a:xfrm>
            <a:off x="177800" y="1074738"/>
            <a:ext cx="9575800" cy="5386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8:notes"/>
          <p:cNvSpPr txBox="1"/>
          <p:nvPr>
            <p:ph idx="1" type="body"/>
          </p:nvPr>
        </p:nvSpPr>
        <p:spPr>
          <a:xfrm>
            <a:off x="1322388" y="6819900"/>
            <a:ext cx="7286625" cy="6469063"/>
          </a:xfrm>
          <a:prstGeom prst="rect">
            <a:avLst/>
          </a:prstGeom>
        </p:spPr>
        <p:txBody>
          <a:bodyPr anchorCtr="0" anchor="t" bIns="66800" lIns="133600" spcFirstLastPara="1" rIns="133600" wrap="square" tIns="668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8:notes"/>
          <p:cNvSpPr/>
          <p:nvPr>
            <p:ph idx="2" type="sldImg"/>
          </p:nvPr>
        </p:nvSpPr>
        <p:spPr>
          <a:xfrm>
            <a:off x="177800" y="1074738"/>
            <a:ext cx="9575800" cy="5386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9:notes"/>
          <p:cNvSpPr txBox="1"/>
          <p:nvPr>
            <p:ph idx="1" type="body"/>
          </p:nvPr>
        </p:nvSpPr>
        <p:spPr>
          <a:xfrm>
            <a:off x="1322388" y="6819900"/>
            <a:ext cx="7286625" cy="6469063"/>
          </a:xfrm>
          <a:prstGeom prst="rect">
            <a:avLst/>
          </a:prstGeom>
        </p:spPr>
        <p:txBody>
          <a:bodyPr anchorCtr="0" anchor="t" bIns="66800" lIns="133600" spcFirstLastPara="1" rIns="133600" wrap="square" tIns="668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9:notes"/>
          <p:cNvSpPr/>
          <p:nvPr>
            <p:ph idx="2" type="sldImg"/>
          </p:nvPr>
        </p:nvSpPr>
        <p:spPr>
          <a:xfrm>
            <a:off x="177800" y="1074738"/>
            <a:ext cx="9575800" cy="5386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jpg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jpg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jpg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1.jpg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jpg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jpg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9.png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jpg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4.png"/><Relationship Id="rId3" Type="http://schemas.openxmlformats.org/officeDocument/2006/relationships/image" Target="../media/image14.png"/><Relationship Id="rId4" Type="http://schemas.openxmlformats.org/officeDocument/2006/relationships/image" Target="../media/image19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23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4.png"/><Relationship Id="rId3" Type="http://schemas.openxmlformats.org/officeDocument/2006/relationships/image" Target="../media/image14.png"/><Relationship Id="rId4" Type="http://schemas.openxmlformats.org/officeDocument/2006/relationships/image" Target="../media/image19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4.png"/><Relationship Id="rId3" Type="http://schemas.openxmlformats.org/officeDocument/2006/relationships/image" Target="../media/image14.png"/><Relationship Id="rId4" Type="http://schemas.openxmlformats.org/officeDocument/2006/relationships/image" Target="../media/image19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4.png"/><Relationship Id="rId3" Type="http://schemas.openxmlformats.org/officeDocument/2006/relationships/image" Target="../media/image14.png"/><Relationship Id="rId4" Type="http://schemas.openxmlformats.org/officeDocument/2006/relationships/image" Target="../media/image19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4.png"/><Relationship Id="rId3" Type="http://schemas.openxmlformats.org/officeDocument/2006/relationships/image" Target="../media/image14.png"/><Relationship Id="rId4" Type="http://schemas.openxmlformats.org/officeDocument/2006/relationships/image" Target="../media/image19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4.png"/><Relationship Id="rId4" Type="http://schemas.openxmlformats.org/officeDocument/2006/relationships/image" Target="../media/image20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4.png"/><Relationship Id="rId4" Type="http://schemas.openxmlformats.org/officeDocument/2006/relationships/image" Target="../media/image20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4.png"/><Relationship Id="rId4" Type="http://schemas.openxmlformats.org/officeDocument/2006/relationships/image" Target="../media/image20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4.png"/><Relationship Id="rId4" Type="http://schemas.openxmlformats.org/officeDocument/2006/relationships/image" Target="../media/image20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4.png"/><Relationship Id="rId4" Type="http://schemas.openxmlformats.org/officeDocument/2006/relationships/image" Target="../media/image20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7.png"/><Relationship Id="rId3" Type="http://schemas.openxmlformats.org/officeDocument/2006/relationships/image" Target="../media/image1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g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- Oceans">
  <p:cSld name="1_Title - Oceans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199921"/>
            <a:ext cx="9421156" cy="5338654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"/>
          <p:cNvSpPr/>
          <p:nvPr/>
        </p:nvSpPr>
        <p:spPr>
          <a:xfrm flipH="1">
            <a:off x="8871770" y="1154545"/>
            <a:ext cx="3306619" cy="5375564"/>
          </a:xfrm>
          <a:custGeom>
            <a:rect b="b" l="l" r="r" t="t"/>
            <a:pathLst>
              <a:path extrusionOk="0" h="5375564" w="3306619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ahoma"/>
              <a:buNone/>
            </a:pPr>
            <a:r>
              <a:t/>
            </a:r>
            <a:endParaRPr b="1" i="0" sz="9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0" name="Google Shape;20;p2"/>
          <p:cNvPicPr preferRelativeResize="0"/>
          <p:nvPr/>
        </p:nvPicPr>
        <p:blipFill rotWithShape="1">
          <a:blip r:embed="rId3">
            <a:alphaModFix/>
          </a:blip>
          <a:srcRect b="3838" l="0" r="0" t="0"/>
          <a:stretch/>
        </p:blipFill>
        <p:spPr>
          <a:xfrm flipH="1">
            <a:off x="0" y="0"/>
            <a:ext cx="12192000" cy="659476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"/>
          <p:cNvSpPr/>
          <p:nvPr/>
        </p:nvSpPr>
        <p:spPr>
          <a:xfrm>
            <a:off x="145054" y="-8719"/>
            <a:ext cx="2107258" cy="6474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ahoma"/>
              <a:buNone/>
            </a:pPr>
            <a:r>
              <a:t/>
            </a:r>
            <a:endParaRPr b="1" i="0" sz="9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22" name="Google Shape;22;p2"/>
          <p:cNvCxnSpPr/>
          <p:nvPr/>
        </p:nvCxnSpPr>
        <p:spPr>
          <a:xfrm>
            <a:off x="145054" y="638706"/>
            <a:ext cx="12046946" cy="0"/>
          </a:xfrm>
          <a:prstGeom prst="straightConnector1">
            <a:avLst/>
          </a:prstGeom>
          <a:solidFill>
            <a:schemeClr val="lt2"/>
          </a:solidFill>
          <a:ln cap="flat" cmpd="sng" w="9525">
            <a:solidFill>
              <a:schemeClr val="dk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3" name="Google Shape;23;p2"/>
          <p:cNvPicPr preferRelativeResize="0"/>
          <p:nvPr/>
        </p:nvPicPr>
        <p:blipFill rotWithShape="1">
          <a:blip r:embed="rId4">
            <a:alphaModFix/>
          </a:blip>
          <a:srcRect b="0" l="0" r="-88" t="0"/>
          <a:stretch/>
        </p:blipFill>
        <p:spPr>
          <a:xfrm>
            <a:off x="371032" y="114424"/>
            <a:ext cx="1703214" cy="438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- MSG">
  <p:cSld name="Title - MSG">
    <p:bg>
      <p:bgPr>
        <a:solidFill>
          <a:schemeClr val="dk1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512106" y="1122694"/>
            <a:ext cx="9619897" cy="5451274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1"/>
          <p:cNvSpPr/>
          <p:nvPr/>
        </p:nvSpPr>
        <p:spPr>
          <a:xfrm>
            <a:off x="36945" y="1154545"/>
            <a:ext cx="3306619" cy="5375564"/>
          </a:xfrm>
          <a:custGeom>
            <a:rect b="b" l="l" r="r" t="t"/>
            <a:pathLst>
              <a:path extrusionOk="0" h="5375564" w="3306619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ahoma"/>
              <a:buNone/>
            </a:pPr>
            <a:r>
              <a:t/>
            </a:r>
            <a:endParaRPr b="1" i="0" sz="9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83" name="Google Shape;83;p11"/>
          <p:cNvPicPr preferRelativeResize="0"/>
          <p:nvPr/>
        </p:nvPicPr>
        <p:blipFill rotWithShape="1">
          <a:blip r:embed="rId3">
            <a:alphaModFix/>
          </a:blip>
          <a:srcRect b="3838" l="0" r="0" t="0"/>
          <a:stretch/>
        </p:blipFill>
        <p:spPr>
          <a:xfrm>
            <a:off x="-1" y="-8718"/>
            <a:ext cx="12192001" cy="659476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1"/>
          <p:cNvSpPr/>
          <p:nvPr/>
        </p:nvSpPr>
        <p:spPr>
          <a:xfrm>
            <a:off x="145054" y="-8719"/>
            <a:ext cx="2107258" cy="6474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ahoma"/>
              <a:buNone/>
            </a:pPr>
            <a:r>
              <a:t/>
            </a:r>
            <a:endParaRPr b="1" i="0" sz="9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85" name="Google Shape;85;p11"/>
          <p:cNvCxnSpPr/>
          <p:nvPr/>
        </p:nvCxnSpPr>
        <p:spPr>
          <a:xfrm>
            <a:off x="145054" y="638706"/>
            <a:ext cx="12046946" cy="0"/>
          </a:xfrm>
          <a:prstGeom prst="straightConnector1">
            <a:avLst/>
          </a:prstGeom>
          <a:solidFill>
            <a:schemeClr val="lt2"/>
          </a:solidFill>
          <a:ln cap="flat" cmpd="sng" w="9525">
            <a:solidFill>
              <a:schemeClr val="dk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86" name="Google Shape;86;p11"/>
          <p:cNvPicPr preferRelativeResize="0"/>
          <p:nvPr/>
        </p:nvPicPr>
        <p:blipFill rotWithShape="1">
          <a:blip r:embed="rId4">
            <a:alphaModFix/>
          </a:blip>
          <a:srcRect b="0" l="0" r="-88" t="0"/>
          <a:stretch/>
        </p:blipFill>
        <p:spPr>
          <a:xfrm>
            <a:off x="371032" y="114424"/>
            <a:ext cx="1703214" cy="438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- MTG">
  <p:cSld name="Title - MTG">
    <p:bg>
      <p:bgPr>
        <a:solidFill>
          <a:schemeClr val="dk1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5054" y="1145464"/>
            <a:ext cx="9616414" cy="54493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2"/>
          <p:cNvSpPr/>
          <p:nvPr/>
        </p:nvSpPr>
        <p:spPr>
          <a:xfrm flipH="1">
            <a:off x="8871770" y="1154545"/>
            <a:ext cx="3306619" cy="5375564"/>
          </a:xfrm>
          <a:custGeom>
            <a:rect b="b" l="l" r="r" t="t"/>
            <a:pathLst>
              <a:path extrusionOk="0" h="5375564" w="3306619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ahoma"/>
              <a:buNone/>
            </a:pPr>
            <a:r>
              <a:t/>
            </a:r>
            <a:endParaRPr b="1" i="0" sz="9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90" name="Google Shape;90;p12"/>
          <p:cNvPicPr preferRelativeResize="0"/>
          <p:nvPr/>
        </p:nvPicPr>
        <p:blipFill rotWithShape="1">
          <a:blip r:embed="rId3">
            <a:alphaModFix/>
          </a:blip>
          <a:srcRect b="3838" l="0" r="0" t="0"/>
          <a:stretch/>
        </p:blipFill>
        <p:spPr>
          <a:xfrm flipH="1">
            <a:off x="0" y="0"/>
            <a:ext cx="12192000" cy="659476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2"/>
          <p:cNvSpPr/>
          <p:nvPr/>
        </p:nvSpPr>
        <p:spPr>
          <a:xfrm>
            <a:off x="145054" y="-8719"/>
            <a:ext cx="2107258" cy="6474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ahoma"/>
              <a:buNone/>
            </a:pPr>
            <a:r>
              <a:t/>
            </a:r>
            <a:endParaRPr b="1" i="0" sz="9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92" name="Google Shape;92;p12"/>
          <p:cNvCxnSpPr/>
          <p:nvPr/>
        </p:nvCxnSpPr>
        <p:spPr>
          <a:xfrm>
            <a:off x="145054" y="638706"/>
            <a:ext cx="12046946" cy="0"/>
          </a:xfrm>
          <a:prstGeom prst="straightConnector1">
            <a:avLst/>
          </a:prstGeom>
          <a:solidFill>
            <a:schemeClr val="lt2"/>
          </a:solidFill>
          <a:ln cap="flat" cmpd="sng" w="9525">
            <a:solidFill>
              <a:schemeClr val="dk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93" name="Google Shape;93;p12"/>
          <p:cNvPicPr preferRelativeResize="0"/>
          <p:nvPr/>
        </p:nvPicPr>
        <p:blipFill rotWithShape="1">
          <a:blip r:embed="rId4">
            <a:alphaModFix/>
          </a:blip>
          <a:srcRect b="0" l="0" r="-88" t="0"/>
          <a:stretch/>
        </p:blipFill>
        <p:spPr>
          <a:xfrm>
            <a:off x="371032" y="114424"/>
            <a:ext cx="1703214" cy="438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- CO2M">
  <p:cSld name="1_Title - CO2M">
    <p:bg>
      <p:bgPr>
        <a:solidFill>
          <a:schemeClr val="dk1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0832" y="1238226"/>
            <a:ext cx="9480125" cy="533415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3"/>
          <p:cNvSpPr/>
          <p:nvPr/>
        </p:nvSpPr>
        <p:spPr>
          <a:xfrm flipH="1">
            <a:off x="8871770" y="1154545"/>
            <a:ext cx="3306619" cy="5375564"/>
          </a:xfrm>
          <a:custGeom>
            <a:rect b="b" l="l" r="r" t="t"/>
            <a:pathLst>
              <a:path extrusionOk="0" h="5375564" w="3306619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ahoma"/>
              <a:buNone/>
            </a:pPr>
            <a:r>
              <a:t/>
            </a:r>
            <a:endParaRPr b="1" i="0" sz="9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97" name="Google Shape;97;p13"/>
          <p:cNvPicPr preferRelativeResize="0"/>
          <p:nvPr/>
        </p:nvPicPr>
        <p:blipFill rotWithShape="1">
          <a:blip r:embed="rId3">
            <a:alphaModFix/>
          </a:blip>
          <a:srcRect b="3838" l="0" r="0" t="0"/>
          <a:stretch/>
        </p:blipFill>
        <p:spPr>
          <a:xfrm flipH="1">
            <a:off x="0" y="0"/>
            <a:ext cx="12192000" cy="659476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3"/>
          <p:cNvSpPr/>
          <p:nvPr/>
        </p:nvSpPr>
        <p:spPr>
          <a:xfrm>
            <a:off x="145054" y="-8719"/>
            <a:ext cx="2107258" cy="6474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ahoma"/>
              <a:buNone/>
            </a:pPr>
            <a:r>
              <a:t/>
            </a:r>
            <a:endParaRPr b="1" i="0" sz="9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99" name="Google Shape;99;p13"/>
          <p:cNvCxnSpPr/>
          <p:nvPr/>
        </p:nvCxnSpPr>
        <p:spPr>
          <a:xfrm>
            <a:off x="145054" y="638706"/>
            <a:ext cx="12046946" cy="0"/>
          </a:xfrm>
          <a:prstGeom prst="straightConnector1">
            <a:avLst/>
          </a:prstGeom>
          <a:solidFill>
            <a:schemeClr val="lt2"/>
          </a:solidFill>
          <a:ln cap="flat" cmpd="sng" w="9525">
            <a:solidFill>
              <a:schemeClr val="dk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00" name="Google Shape;100;p13"/>
          <p:cNvPicPr preferRelativeResize="0"/>
          <p:nvPr/>
        </p:nvPicPr>
        <p:blipFill rotWithShape="1">
          <a:blip r:embed="rId4">
            <a:alphaModFix/>
          </a:blip>
          <a:srcRect b="0" l="0" r="-88" t="0"/>
          <a:stretch/>
        </p:blipFill>
        <p:spPr>
          <a:xfrm>
            <a:off x="371032" y="114424"/>
            <a:ext cx="1703214" cy="438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- Storm">
  <p:cSld name="Title - Storm">
    <p:bg>
      <p:bgPr>
        <a:solidFill>
          <a:schemeClr val="dk1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770398" y="1191201"/>
            <a:ext cx="9421602" cy="5338907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4"/>
          <p:cNvSpPr/>
          <p:nvPr/>
        </p:nvSpPr>
        <p:spPr>
          <a:xfrm>
            <a:off x="36945" y="1154545"/>
            <a:ext cx="3306619" cy="5375564"/>
          </a:xfrm>
          <a:custGeom>
            <a:rect b="b" l="l" r="r" t="t"/>
            <a:pathLst>
              <a:path extrusionOk="0" h="5375564" w="3306619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ahoma"/>
              <a:buNone/>
            </a:pPr>
            <a:r>
              <a:t/>
            </a:r>
            <a:endParaRPr b="1" i="0" sz="9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04" name="Google Shape;104;p14"/>
          <p:cNvPicPr preferRelativeResize="0"/>
          <p:nvPr/>
        </p:nvPicPr>
        <p:blipFill rotWithShape="1">
          <a:blip r:embed="rId3">
            <a:alphaModFix/>
          </a:blip>
          <a:srcRect b="3838" l="0" r="0" t="0"/>
          <a:stretch/>
        </p:blipFill>
        <p:spPr>
          <a:xfrm>
            <a:off x="-1" y="-8718"/>
            <a:ext cx="12192001" cy="659476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4"/>
          <p:cNvSpPr/>
          <p:nvPr/>
        </p:nvSpPr>
        <p:spPr>
          <a:xfrm>
            <a:off x="145054" y="-8719"/>
            <a:ext cx="2107258" cy="6474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ahoma"/>
              <a:buNone/>
            </a:pPr>
            <a:r>
              <a:t/>
            </a:r>
            <a:endParaRPr b="1" i="0" sz="9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106" name="Google Shape;106;p14"/>
          <p:cNvCxnSpPr/>
          <p:nvPr/>
        </p:nvCxnSpPr>
        <p:spPr>
          <a:xfrm>
            <a:off x="145054" y="638706"/>
            <a:ext cx="12046946" cy="0"/>
          </a:xfrm>
          <a:prstGeom prst="straightConnector1">
            <a:avLst/>
          </a:prstGeom>
          <a:solidFill>
            <a:schemeClr val="lt2"/>
          </a:solidFill>
          <a:ln cap="flat" cmpd="sng" w="9525">
            <a:solidFill>
              <a:schemeClr val="dk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07" name="Google Shape;107;p14"/>
          <p:cNvPicPr preferRelativeResize="0"/>
          <p:nvPr/>
        </p:nvPicPr>
        <p:blipFill rotWithShape="1">
          <a:blip r:embed="rId4">
            <a:alphaModFix/>
          </a:blip>
          <a:srcRect b="0" l="0" r="-88" t="0"/>
          <a:stretch/>
        </p:blipFill>
        <p:spPr>
          <a:xfrm>
            <a:off x="371032" y="114424"/>
            <a:ext cx="1703214" cy="438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- Oceans">
  <p:cSld name="Title - Oceans">
    <p:bg>
      <p:bgPr>
        <a:solidFill>
          <a:schemeClr val="dk1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191199"/>
            <a:ext cx="9436548" cy="5347376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5"/>
          <p:cNvSpPr/>
          <p:nvPr/>
        </p:nvSpPr>
        <p:spPr>
          <a:xfrm flipH="1">
            <a:off x="8871770" y="1154545"/>
            <a:ext cx="3306619" cy="5375564"/>
          </a:xfrm>
          <a:custGeom>
            <a:rect b="b" l="l" r="r" t="t"/>
            <a:pathLst>
              <a:path extrusionOk="0" h="5375564" w="3306619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ahoma"/>
              <a:buNone/>
            </a:pPr>
            <a:r>
              <a:t/>
            </a:r>
            <a:endParaRPr b="1" i="0" sz="9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11" name="Google Shape;111;p15"/>
          <p:cNvPicPr preferRelativeResize="0"/>
          <p:nvPr/>
        </p:nvPicPr>
        <p:blipFill rotWithShape="1">
          <a:blip r:embed="rId3">
            <a:alphaModFix/>
          </a:blip>
          <a:srcRect b="3838" l="0" r="0" t="0"/>
          <a:stretch/>
        </p:blipFill>
        <p:spPr>
          <a:xfrm flipH="1">
            <a:off x="0" y="0"/>
            <a:ext cx="12192000" cy="659476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5"/>
          <p:cNvSpPr/>
          <p:nvPr/>
        </p:nvSpPr>
        <p:spPr>
          <a:xfrm>
            <a:off x="145054" y="-8719"/>
            <a:ext cx="2107258" cy="6474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ahoma"/>
              <a:buNone/>
            </a:pPr>
            <a:r>
              <a:t/>
            </a:r>
            <a:endParaRPr b="1" i="0" sz="9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113" name="Google Shape;113;p15"/>
          <p:cNvCxnSpPr/>
          <p:nvPr/>
        </p:nvCxnSpPr>
        <p:spPr>
          <a:xfrm>
            <a:off x="145054" y="638706"/>
            <a:ext cx="12046946" cy="0"/>
          </a:xfrm>
          <a:prstGeom prst="straightConnector1">
            <a:avLst/>
          </a:prstGeom>
          <a:solidFill>
            <a:schemeClr val="lt2"/>
          </a:solidFill>
          <a:ln cap="flat" cmpd="sng" w="9525">
            <a:solidFill>
              <a:schemeClr val="dk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14" name="Google Shape;114;p15"/>
          <p:cNvPicPr preferRelativeResize="0"/>
          <p:nvPr/>
        </p:nvPicPr>
        <p:blipFill rotWithShape="1">
          <a:blip r:embed="rId4">
            <a:alphaModFix/>
          </a:blip>
          <a:srcRect b="0" l="0" r="-88" t="0"/>
          <a:stretch/>
        </p:blipFill>
        <p:spPr>
          <a:xfrm>
            <a:off x="371032" y="114424"/>
            <a:ext cx="1703214" cy="438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- Atmosphere">
  <p:cSld name="Title - Atmosphere">
    <p:bg>
      <p:bgPr>
        <a:solidFill>
          <a:schemeClr val="dk1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718058" y="1199921"/>
            <a:ext cx="9406214" cy="5330187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6"/>
          <p:cNvSpPr/>
          <p:nvPr/>
        </p:nvSpPr>
        <p:spPr>
          <a:xfrm>
            <a:off x="36945" y="1154545"/>
            <a:ext cx="3306619" cy="5375564"/>
          </a:xfrm>
          <a:custGeom>
            <a:rect b="b" l="l" r="r" t="t"/>
            <a:pathLst>
              <a:path extrusionOk="0" h="5375564" w="3306619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ahoma"/>
              <a:buNone/>
            </a:pPr>
            <a:r>
              <a:t/>
            </a:r>
            <a:endParaRPr b="1" i="0" sz="9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18" name="Google Shape;118;p16"/>
          <p:cNvPicPr preferRelativeResize="0"/>
          <p:nvPr/>
        </p:nvPicPr>
        <p:blipFill rotWithShape="1">
          <a:blip r:embed="rId3">
            <a:alphaModFix/>
          </a:blip>
          <a:srcRect b="3838" l="0" r="0" t="0"/>
          <a:stretch/>
        </p:blipFill>
        <p:spPr>
          <a:xfrm>
            <a:off x="-1" y="-1"/>
            <a:ext cx="12192001" cy="6594765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6"/>
          <p:cNvSpPr/>
          <p:nvPr/>
        </p:nvSpPr>
        <p:spPr>
          <a:xfrm>
            <a:off x="145054" y="-8719"/>
            <a:ext cx="2107258" cy="6474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ahoma"/>
              <a:buNone/>
            </a:pPr>
            <a:r>
              <a:t/>
            </a:r>
            <a:endParaRPr b="1" i="0" sz="9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120" name="Google Shape;120;p16"/>
          <p:cNvCxnSpPr/>
          <p:nvPr/>
        </p:nvCxnSpPr>
        <p:spPr>
          <a:xfrm>
            <a:off x="145054" y="638706"/>
            <a:ext cx="12046946" cy="0"/>
          </a:xfrm>
          <a:prstGeom prst="straightConnector1">
            <a:avLst/>
          </a:prstGeom>
          <a:solidFill>
            <a:schemeClr val="lt2"/>
          </a:solidFill>
          <a:ln cap="flat" cmpd="sng" w="9525">
            <a:solidFill>
              <a:schemeClr val="dk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21" name="Google Shape;121;p16"/>
          <p:cNvPicPr preferRelativeResize="0"/>
          <p:nvPr/>
        </p:nvPicPr>
        <p:blipFill rotWithShape="1">
          <a:blip r:embed="rId4">
            <a:alphaModFix/>
          </a:blip>
          <a:srcRect b="0" l="0" r="-88" t="0"/>
          <a:stretch/>
        </p:blipFill>
        <p:spPr>
          <a:xfrm>
            <a:off x="371032" y="114424"/>
            <a:ext cx="1703214" cy="438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- MSG">
  <p:cSld name="1_Title - MSG">
    <p:bg>
      <p:bgPr>
        <a:solidFill>
          <a:schemeClr val="dk1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556610" y="1115816"/>
            <a:ext cx="9572000" cy="5424132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7"/>
          <p:cNvSpPr/>
          <p:nvPr/>
        </p:nvSpPr>
        <p:spPr>
          <a:xfrm>
            <a:off x="36945" y="1154545"/>
            <a:ext cx="3306619" cy="5375564"/>
          </a:xfrm>
          <a:custGeom>
            <a:rect b="b" l="l" r="r" t="t"/>
            <a:pathLst>
              <a:path extrusionOk="0" h="5375564" w="3306619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ahoma"/>
              <a:buNone/>
            </a:pPr>
            <a:r>
              <a:t/>
            </a:r>
            <a:endParaRPr b="1" i="0" sz="9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25" name="Google Shape;125;p17"/>
          <p:cNvPicPr preferRelativeResize="0"/>
          <p:nvPr/>
        </p:nvPicPr>
        <p:blipFill rotWithShape="1">
          <a:blip r:embed="rId3">
            <a:alphaModFix/>
          </a:blip>
          <a:srcRect b="3838" l="0" r="0" t="0"/>
          <a:stretch/>
        </p:blipFill>
        <p:spPr>
          <a:xfrm>
            <a:off x="-1" y="-8718"/>
            <a:ext cx="12192001" cy="6594765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7"/>
          <p:cNvSpPr/>
          <p:nvPr/>
        </p:nvSpPr>
        <p:spPr>
          <a:xfrm>
            <a:off x="145054" y="-8719"/>
            <a:ext cx="2107258" cy="6474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ahoma"/>
              <a:buNone/>
            </a:pPr>
            <a:r>
              <a:t/>
            </a:r>
            <a:endParaRPr b="1" i="0" sz="9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127" name="Google Shape;127;p17"/>
          <p:cNvCxnSpPr/>
          <p:nvPr/>
        </p:nvCxnSpPr>
        <p:spPr>
          <a:xfrm>
            <a:off x="145054" y="638706"/>
            <a:ext cx="12046946" cy="0"/>
          </a:xfrm>
          <a:prstGeom prst="straightConnector1">
            <a:avLst/>
          </a:prstGeom>
          <a:solidFill>
            <a:schemeClr val="lt2"/>
          </a:solidFill>
          <a:ln cap="flat" cmpd="sng" w="9525">
            <a:solidFill>
              <a:schemeClr val="dk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28" name="Google Shape;128;p17"/>
          <p:cNvPicPr preferRelativeResize="0"/>
          <p:nvPr/>
        </p:nvPicPr>
        <p:blipFill rotWithShape="1">
          <a:blip r:embed="rId4">
            <a:alphaModFix/>
          </a:blip>
          <a:srcRect b="0" l="0" r="-88" t="0"/>
          <a:stretch/>
        </p:blipFill>
        <p:spPr>
          <a:xfrm>
            <a:off x="371032" y="114424"/>
            <a:ext cx="1703214" cy="438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- GEO MCC">
  <p:cSld name="Title - GEO MCC">
    <p:bg>
      <p:bgPr>
        <a:solidFill>
          <a:schemeClr val="dk1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68913" y="1199921"/>
            <a:ext cx="9463265" cy="5362516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8"/>
          <p:cNvSpPr/>
          <p:nvPr/>
        </p:nvSpPr>
        <p:spPr>
          <a:xfrm>
            <a:off x="36945" y="1154545"/>
            <a:ext cx="3306619" cy="5375564"/>
          </a:xfrm>
          <a:custGeom>
            <a:rect b="b" l="l" r="r" t="t"/>
            <a:pathLst>
              <a:path extrusionOk="0" h="5375564" w="3306619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ahoma"/>
              <a:buNone/>
            </a:pPr>
            <a:r>
              <a:t/>
            </a:r>
            <a:endParaRPr b="1" i="0" sz="9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32" name="Google Shape;132;p18"/>
          <p:cNvPicPr preferRelativeResize="0"/>
          <p:nvPr/>
        </p:nvPicPr>
        <p:blipFill rotWithShape="1">
          <a:blip r:embed="rId3">
            <a:alphaModFix/>
          </a:blip>
          <a:srcRect b="3838" l="0" r="0" t="0"/>
          <a:stretch/>
        </p:blipFill>
        <p:spPr>
          <a:xfrm>
            <a:off x="-1" y="-1"/>
            <a:ext cx="12192001" cy="659476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8"/>
          <p:cNvSpPr/>
          <p:nvPr/>
        </p:nvSpPr>
        <p:spPr>
          <a:xfrm>
            <a:off x="145054" y="-8719"/>
            <a:ext cx="2107258" cy="6474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ahoma"/>
              <a:buNone/>
            </a:pPr>
            <a:r>
              <a:t/>
            </a:r>
            <a:endParaRPr b="1" i="0" sz="9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134" name="Google Shape;134;p18"/>
          <p:cNvCxnSpPr/>
          <p:nvPr/>
        </p:nvCxnSpPr>
        <p:spPr>
          <a:xfrm>
            <a:off x="145054" y="638706"/>
            <a:ext cx="12046946" cy="0"/>
          </a:xfrm>
          <a:prstGeom prst="straightConnector1">
            <a:avLst/>
          </a:prstGeom>
          <a:solidFill>
            <a:schemeClr val="lt2"/>
          </a:solidFill>
          <a:ln cap="flat" cmpd="sng" w="9525">
            <a:solidFill>
              <a:schemeClr val="dk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35" name="Google Shape;135;p18"/>
          <p:cNvPicPr preferRelativeResize="0"/>
          <p:nvPr/>
        </p:nvPicPr>
        <p:blipFill rotWithShape="1">
          <a:blip r:embed="rId4">
            <a:alphaModFix/>
          </a:blip>
          <a:srcRect b="0" l="0" r="-88" t="0"/>
          <a:stretch/>
        </p:blipFill>
        <p:spPr>
          <a:xfrm>
            <a:off x="371032" y="114424"/>
            <a:ext cx="1703214" cy="438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- LEO MCC">
  <p:cSld name="Title - LEO MCC">
    <p:bg>
      <p:bgPr>
        <a:solidFill>
          <a:schemeClr val="dk1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15878" y="1178260"/>
            <a:ext cx="9505713" cy="538657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9"/>
          <p:cNvSpPr/>
          <p:nvPr/>
        </p:nvSpPr>
        <p:spPr>
          <a:xfrm>
            <a:off x="36945" y="1154545"/>
            <a:ext cx="3306619" cy="5375564"/>
          </a:xfrm>
          <a:custGeom>
            <a:rect b="b" l="l" r="r" t="t"/>
            <a:pathLst>
              <a:path extrusionOk="0" h="5375564" w="3306619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ahoma"/>
              <a:buNone/>
            </a:pPr>
            <a:r>
              <a:t/>
            </a:r>
            <a:endParaRPr b="1" i="0" sz="9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39" name="Google Shape;139;p19"/>
          <p:cNvPicPr preferRelativeResize="0"/>
          <p:nvPr/>
        </p:nvPicPr>
        <p:blipFill rotWithShape="1">
          <a:blip r:embed="rId3">
            <a:alphaModFix/>
          </a:blip>
          <a:srcRect b="3838" l="0" r="0" t="0"/>
          <a:stretch/>
        </p:blipFill>
        <p:spPr>
          <a:xfrm>
            <a:off x="-1" y="-8718"/>
            <a:ext cx="12192001" cy="659476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9"/>
          <p:cNvSpPr/>
          <p:nvPr/>
        </p:nvSpPr>
        <p:spPr>
          <a:xfrm>
            <a:off x="145054" y="-8719"/>
            <a:ext cx="2107258" cy="6474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ahoma"/>
              <a:buNone/>
            </a:pPr>
            <a:r>
              <a:t/>
            </a:r>
            <a:endParaRPr b="1" i="0" sz="9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141" name="Google Shape;141;p19"/>
          <p:cNvCxnSpPr/>
          <p:nvPr/>
        </p:nvCxnSpPr>
        <p:spPr>
          <a:xfrm>
            <a:off x="145054" y="638706"/>
            <a:ext cx="12046946" cy="0"/>
          </a:xfrm>
          <a:prstGeom prst="straightConnector1">
            <a:avLst/>
          </a:prstGeom>
          <a:solidFill>
            <a:schemeClr val="lt2"/>
          </a:solidFill>
          <a:ln cap="flat" cmpd="sng" w="9525">
            <a:solidFill>
              <a:schemeClr val="dk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42" name="Google Shape;142;p19"/>
          <p:cNvPicPr preferRelativeResize="0"/>
          <p:nvPr/>
        </p:nvPicPr>
        <p:blipFill rotWithShape="1">
          <a:blip r:embed="rId4">
            <a:alphaModFix/>
          </a:blip>
          <a:srcRect b="0" l="0" r="-88" t="0"/>
          <a:stretch/>
        </p:blipFill>
        <p:spPr>
          <a:xfrm>
            <a:off x="371032" y="114424"/>
            <a:ext cx="1703214" cy="438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- blue">
  <p:cSld name="Agenda - blue">
    <p:bg>
      <p:bgPr>
        <a:solidFill>
          <a:schemeClr val="dk1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0"/>
          <p:cNvSpPr/>
          <p:nvPr/>
        </p:nvSpPr>
        <p:spPr>
          <a:xfrm>
            <a:off x="0" y="1139429"/>
            <a:ext cx="8183418" cy="54474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ahoma"/>
              <a:buNone/>
            </a:pPr>
            <a:r>
              <a:t/>
            </a:r>
            <a:endParaRPr b="1" i="0" sz="9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45" name="Google Shape;145;p20"/>
          <p:cNvPicPr preferRelativeResize="0"/>
          <p:nvPr/>
        </p:nvPicPr>
        <p:blipFill rotWithShape="1">
          <a:blip r:embed="rId2">
            <a:alphaModFix/>
          </a:blip>
          <a:srcRect b="3164" l="0" r="0" t="12794"/>
          <a:stretch/>
        </p:blipFill>
        <p:spPr>
          <a:xfrm>
            <a:off x="0" y="877455"/>
            <a:ext cx="12192000" cy="576349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0"/>
          <p:cNvSpPr/>
          <p:nvPr/>
        </p:nvSpPr>
        <p:spPr>
          <a:xfrm>
            <a:off x="145054" y="-8719"/>
            <a:ext cx="647425" cy="6474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ahoma"/>
              <a:buNone/>
            </a:pPr>
            <a:r>
              <a:t/>
            </a:r>
            <a:endParaRPr b="1" i="0" sz="9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7" name="Google Shape;147;p20"/>
          <p:cNvSpPr txBox="1"/>
          <p:nvPr>
            <p:ph type="title"/>
          </p:nvPr>
        </p:nvSpPr>
        <p:spPr>
          <a:xfrm>
            <a:off x="792480" y="1"/>
            <a:ext cx="11254467" cy="640079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0" spcFirstLastPara="1" rIns="36000" wrap="square" tIns="360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48" name="Google Shape;148;p20"/>
          <p:cNvPicPr preferRelativeResize="0"/>
          <p:nvPr/>
        </p:nvPicPr>
        <p:blipFill rotWithShape="1">
          <a:blip r:embed="rId3">
            <a:alphaModFix/>
          </a:blip>
          <a:srcRect b="0" l="0" r="74091" t="0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8778" y="3061592"/>
            <a:ext cx="1245440" cy="1243492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0"/>
          <p:cNvSpPr txBox="1"/>
          <p:nvPr>
            <p:ph idx="1" type="body"/>
          </p:nvPr>
        </p:nvSpPr>
        <p:spPr>
          <a:xfrm>
            <a:off x="6308436" y="1237673"/>
            <a:ext cx="5463956" cy="51644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  <a:defRPr sz="20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/>
            </a:lvl5pPr>
            <a:lvl6pPr indent="-228600" lvl="5" marL="27432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bg>
      <p:bgPr>
        <a:solidFill>
          <a:schemeClr val="dk1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/>
          <p:nvPr/>
        </p:nvSpPr>
        <p:spPr>
          <a:xfrm>
            <a:off x="147782" y="-8719"/>
            <a:ext cx="11896436" cy="647425"/>
          </a:xfrm>
          <a:prstGeom prst="rect">
            <a:avLst/>
          </a:prstGeom>
          <a:solidFill>
            <a:srgbClr val="00205B"/>
          </a:solidFill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ahoma"/>
              <a:buNone/>
            </a:pPr>
            <a:r>
              <a:t/>
            </a:r>
            <a:endParaRPr b="1" i="0" sz="9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145054" y="-8719"/>
            <a:ext cx="647425" cy="6474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ahoma"/>
              <a:buNone/>
            </a:pPr>
            <a:r>
              <a:t/>
            </a:r>
            <a:endParaRPr b="1" i="0" sz="9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7" name="Google Shape;27;p3"/>
          <p:cNvSpPr txBox="1"/>
          <p:nvPr>
            <p:ph type="title"/>
          </p:nvPr>
        </p:nvSpPr>
        <p:spPr>
          <a:xfrm>
            <a:off x="792480" y="1"/>
            <a:ext cx="11399520" cy="640079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0" spcFirstLastPara="1" rIns="36000" wrap="square" tIns="360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"/>
          <p:cNvSpPr txBox="1"/>
          <p:nvPr>
            <p:ph idx="1" type="body"/>
          </p:nvPr>
        </p:nvSpPr>
        <p:spPr>
          <a:xfrm>
            <a:off x="145053" y="1139429"/>
            <a:ext cx="11627339" cy="5262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  <a:defRPr sz="20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/>
            </a:lvl5pPr>
            <a:lvl6pPr indent="-228600" lvl="5" marL="27432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9" name="Google Shape;29;p3"/>
          <p:cNvPicPr preferRelativeResize="0"/>
          <p:nvPr/>
        </p:nvPicPr>
        <p:blipFill rotWithShape="1">
          <a:blip r:embed="rId2">
            <a:alphaModFix/>
          </a:blip>
          <a:srcRect b="0" l="0" r="74091" t="0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76448" y="6546636"/>
            <a:ext cx="3332142" cy="331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- yellow">
  <p:cSld name="Agenda - yellow">
    <p:bg>
      <p:bgPr>
        <a:solidFill>
          <a:schemeClr val="dk1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1"/>
          <p:cNvSpPr/>
          <p:nvPr/>
        </p:nvSpPr>
        <p:spPr>
          <a:xfrm>
            <a:off x="0" y="1139429"/>
            <a:ext cx="8183418" cy="54474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ahoma"/>
              <a:buNone/>
            </a:pPr>
            <a:r>
              <a:t/>
            </a:r>
            <a:endParaRPr b="1" i="0" sz="9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53" name="Google Shape;153;p21"/>
          <p:cNvPicPr preferRelativeResize="0"/>
          <p:nvPr/>
        </p:nvPicPr>
        <p:blipFill rotWithShape="1">
          <a:blip r:embed="rId2">
            <a:alphaModFix/>
          </a:blip>
          <a:srcRect b="3164" l="0" r="0" t="12794"/>
          <a:stretch/>
        </p:blipFill>
        <p:spPr>
          <a:xfrm>
            <a:off x="0" y="877455"/>
            <a:ext cx="12192000" cy="576349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1"/>
          <p:cNvSpPr/>
          <p:nvPr/>
        </p:nvSpPr>
        <p:spPr>
          <a:xfrm>
            <a:off x="145054" y="-8719"/>
            <a:ext cx="647425" cy="6474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ahoma"/>
              <a:buNone/>
            </a:pPr>
            <a:r>
              <a:t/>
            </a:r>
            <a:endParaRPr b="1" i="0" sz="9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5" name="Google Shape;155;p21"/>
          <p:cNvSpPr txBox="1"/>
          <p:nvPr>
            <p:ph type="title"/>
          </p:nvPr>
        </p:nvSpPr>
        <p:spPr>
          <a:xfrm>
            <a:off x="792480" y="1"/>
            <a:ext cx="11254467" cy="640079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0" spcFirstLastPara="1" rIns="36000" wrap="square" tIns="360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56" name="Google Shape;156;p21"/>
          <p:cNvPicPr preferRelativeResize="0"/>
          <p:nvPr/>
        </p:nvPicPr>
        <p:blipFill rotWithShape="1">
          <a:blip r:embed="rId3">
            <a:alphaModFix/>
          </a:blip>
          <a:srcRect b="0" l="0" r="74091" t="0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8778" y="3061592"/>
            <a:ext cx="1245440" cy="1243492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1"/>
          <p:cNvSpPr txBox="1"/>
          <p:nvPr>
            <p:ph idx="1" type="body"/>
          </p:nvPr>
        </p:nvSpPr>
        <p:spPr>
          <a:xfrm>
            <a:off x="6308436" y="1237673"/>
            <a:ext cx="5463956" cy="51644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  <a:defRPr sz="20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/>
            </a:lvl5pPr>
            <a:lvl6pPr indent="-228600" lvl="5" marL="27432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- purple">
  <p:cSld name="Agenda - purple">
    <p:bg>
      <p:bgPr>
        <a:solidFill>
          <a:schemeClr val="dk1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2"/>
          <p:cNvSpPr/>
          <p:nvPr/>
        </p:nvSpPr>
        <p:spPr>
          <a:xfrm>
            <a:off x="0" y="1139429"/>
            <a:ext cx="8183418" cy="54474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ahoma"/>
              <a:buNone/>
            </a:pPr>
            <a:r>
              <a:t/>
            </a:r>
            <a:endParaRPr b="1" i="0" sz="9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61" name="Google Shape;161;p22"/>
          <p:cNvPicPr preferRelativeResize="0"/>
          <p:nvPr/>
        </p:nvPicPr>
        <p:blipFill rotWithShape="1">
          <a:blip r:embed="rId2">
            <a:alphaModFix/>
          </a:blip>
          <a:srcRect b="3164" l="0" r="0" t="12794"/>
          <a:stretch/>
        </p:blipFill>
        <p:spPr>
          <a:xfrm>
            <a:off x="0" y="877455"/>
            <a:ext cx="12192000" cy="576349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2"/>
          <p:cNvSpPr/>
          <p:nvPr/>
        </p:nvSpPr>
        <p:spPr>
          <a:xfrm>
            <a:off x="145054" y="-8719"/>
            <a:ext cx="647425" cy="6474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ahoma"/>
              <a:buNone/>
            </a:pPr>
            <a:r>
              <a:t/>
            </a:r>
            <a:endParaRPr b="1" i="0" sz="9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3" name="Google Shape;163;p22"/>
          <p:cNvSpPr txBox="1"/>
          <p:nvPr>
            <p:ph type="title"/>
          </p:nvPr>
        </p:nvSpPr>
        <p:spPr>
          <a:xfrm>
            <a:off x="792480" y="1"/>
            <a:ext cx="11254467" cy="640079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0" spcFirstLastPara="1" rIns="36000" wrap="square" tIns="360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64" name="Google Shape;164;p22"/>
          <p:cNvPicPr preferRelativeResize="0"/>
          <p:nvPr/>
        </p:nvPicPr>
        <p:blipFill rotWithShape="1">
          <a:blip r:embed="rId3">
            <a:alphaModFix/>
          </a:blip>
          <a:srcRect b="0" l="0" r="74091" t="0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8778" y="3061592"/>
            <a:ext cx="1245440" cy="1243492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2"/>
          <p:cNvSpPr txBox="1"/>
          <p:nvPr>
            <p:ph idx="1" type="body"/>
          </p:nvPr>
        </p:nvSpPr>
        <p:spPr>
          <a:xfrm>
            <a:off x="6308436" y="1237673"/>
            <a:ext cx="5463956" cy="51644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  <a:defRPr sz="20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/>
            </a:lvl5pPr>
            <a:lvl6pPr indent="-228600" lvl="5" marL="27432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- green">
  <p:cSld name="Agenda - green">
    <p:bg>
      <p:bgPr>
        <a:solidFill>
          <a:schemeClr val="dk1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3"/>
          <p:cNvSpPr/>
          <p:nvPr/>
        </p:nvSpPr>
        <p:spPr>
          <a:xfrm>
            <a:off x="0" y="1139429"/>
            <a:ext cx="8183418" cy="54474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ahoma"/>
              <a:buNone/>
            </a:pPr>
            <a:r>
              <a:t/>
            </a:r>
            <a:endParaRPr b="1" i="0" sz="9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69" name="Google Shape;169;p23"/>
          <p:cNvPicPr preferRelativeResize="0"/>
          <p:nvPr/>
        </p:nvPicPr>
        <p:blipFill rotWithShape="1">
          <a:blip r:embed="rId2">
            <a:alphaModFix/>
          </a:blip>
          <a:srcRect b="3164" l="0" r="0" t="12794"/>
          <a:stretch/>
        </p:blipFill>
        <p:spPr>
          <a:xfrm>
            <a:off x="0" y="877455"/>
            <a:ext cx="12192000" cy="576349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3"/>
          <p:cNvSpPr/>
          <p:nvPr/>
        </p:nvSpPr>
        <p:spPr>
          <a:xfrm>
            <a:off x="145054" y="-8719"/>
            <a:ext cx="647425" cy="6474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ahoma"/>
              <a:buNone/>
            </a:pPr>
            <a:r>
              <a:t/>
            </a:r>
            <a:endParaRPr b="1" i="0" sz="9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1" name="Google Shape;171;p23"/>
          <p:cNvSpPr txBox="1"/>
          <p:nvPr>
            <p:ph type="title"/>
          </p:nvPr>
        </p:nvSpPr>
        <p:spPr>
          <a:xfrm>
            <a:off x="792480" y="1"/>
            <a:ext cx="11254467" cy="640079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0" spcFirstLastPara="1" rIns="36000" wrap="square" tIns="360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72" name="Google Shape;172;p23"/>
          <p:cNvPicPr preferRelativeResize="0"/>
          <p:nvPr/>
        </p:nvPicPr>
        <p:blipFill rotWithShape="1">
          <a:blip r:embed="rId3">
            <a:alphaModFix/>
          </a:blip>
          <a:srcRect b="0" l="0" r="74091" t="0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8778" y="3061592"/>
            <a:ext cx="1245440" cy="1243492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3"/>
          <p:cNvSpPr txBox="1"/>
          <p:nvPr>
            <p:ph idx="1" type="body"/>
          </p:nvPr>
        </p:nvSpPr>
        <p:spPr>
          <a:xfrm>
            <a:off x="6308436" y="1237673"/>
            <a:ext cx="5463956" cy="51644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  <a:defRPr sz="20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/>
            </a:lvl5pPr>
            <a:lvl6pPr indent="-228600" lvl="5" marL="27432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- orange">
  <p:cSld name="Agenda - orange">
    <p:bg>
      <p:bgPr>
        <a:solidFill>
          <a:schemeClr val="dk1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4"/>
          <p:cNvSpPr/>
          <p:nvPr/>
        </p:nvSpPr>
        <p:spPr>
          <a:xfrm>
            <a:off x="0" y="1139429"/>
            <a:ext cx="8183418" cy="54474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ahoma"/>
              <a:buNone/>
            </a:pPr>
            <a:r>
              <a:t/>
            </a:r>
            <a:endParaRPr b="1" i="0" sz="9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77" name="Google Shape;177;p24"/>
          <p:cNvPicPr preferRelativeResize="0"/>
          <p:nvPr/>
        </p:nvPicPr>
        <p:blipFill rotWithShape="1">
          <a:blip r:embed="rId2">
            <a:alphaModFix/>
          </a:blip>
          <a:srcRect b="3164" l="0" r="0" t="12794"/>
          <a:stretch/>
        </p:blipFill>
        <p:spPr>
          <a:xfrm>
            <a:off x="0" y="877455"/>
            <a:ext cx="12192000" cy="576349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4"/>
          <p:cNvSpPr/>
          <p:nvPr/>
        </p:nvSpPr>
        <p:spPr>
          <a:xfrm>
            <a:off x="145054" y="-8719"/>
            <a:ext cx="647425" cy="6474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ahoma"/>
              <a:buNone/>
            </a:pPr>
            <a:r>
              <a:t/>
            </a:r>
            <a:endParaRPr b="1" i="0" sz="9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9" name="Google Shape;179;p24"/>
          <p:cNvSpPr txBox="1"/>
          <p:nvPr>
            <p:ph type="title"/>
          </p:nvPr>
        </p:nvSpPr>
        <p:spPr>
          <a:xfrm>
            <a:off x="792480" y="1"/>
            <a:ext cx="11254467" cy="640079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0" spcFirstLastPara="1" rIns="36000" wrap="square" tIns="360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80" name="Google Shape;180;p24"/>
          <p:cNvPicPr preferRelativeResize="0"/>
          <p:nvPr/>
        </p:nvPicPr>
        <p:blipFill rotWithShape="1">
          <a:blip r:embed="rId3">
            <a:alphaModFix/>
          </a:blip>
          <a:srcRect b="0" l="0" r="74091" t="0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8778" y="3061592"/>
            <a:ext cx="1245440" cy="1243492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4"/>
          <p:cNvSpPr txBox="1"/>
          <p:nvPr>
            <p:ph idx="1" type="body"/>
          </p:nvPr>
        </p:nvSpPr>
        <p:spPr>
          <a:xfrm>
            <a:off x="6308436" y="1237673"/>
            <a:ext cx="5463956" cy="51644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  <a:defRPr sz="20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/>
            </a:lvl5pPr>
            <a:lvl6pPr indent="-228600" lvl="5" marL="27432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&amp;A - yellow">
  <p:cSld name="Q&amp;A - yellow">
    <p:bg>
      <p:bgPr>
        <a:solidFill>
          <a:schemeClr val="dk1"/>
        </a:solid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5"/>
          <p:cNvSpPr/>
          <p:nvPr/>
        </p:nvSpPr>
        <p:spPr>
          <a:xfrm>
            <a:off x="0" y="1139429"/>
            <a:ext cx="8183418" cy="54474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ahoma"/>
              <a:buNone/>
            </a:pPr>
            <a:r>
              <a:t/>
            </a:r>
            <a:endParaRPr b="1" i="0" sz="9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85" name="Google Shape;185;p25"/>
          <p:cNvPicPr preferRelativeResize="0"/>
          <p:nvPr/>
        </p:nvPicPr>
        <p:blipFill rotWithShape="1">
          <a:blip r:embed="rId2">
            <a:alphaModFix/>
          </a:blip>
          <a:srcRect b="3434" l="0" r="0" t="12525"/>
          <a:stretch/>
        </p:blipFill>
        <p:spPr>
          <a:xfrm>
            <a:off x="0" y="858982"/>
            <a:ext cx="12192000" cy="5763491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5"/>
          <p:cNvSpPr/>
          <p:nvPr/>
        </p:nvSpPr>
        <p:spPr>
          <a:xfrm>
            <a:off x="145054" y="-8719"/>
            <a:ext cx="647425" cy="6474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ahoma"/>
              <a:buNone/>
            </a:pPr>
            <a:r>
              <a:t/>
            </a:r>
            <a:endParaRPr b="1" i="0" sz="9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7" name="Google Shape;187;p25"/>
          <p:cNvSpPr txBox="1"/>
          <p:nvPr>
            <p:ph idx="1" type="body"/>
          </p:nvPr>
        </p:nvSpPr>
        <p:spPr>
          <a:xfrm>
            <a:off x="6308436" y="1237673"/>
            <a:ext cx="5463956" cy="51644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/>
            </a:lvl1pPr>
            <a:lvl2pPr indent="-228600" lvl="1" marL="91440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/>
            </a:lvl2pPr>
            <a:lvl3pPr indent="-228600" lvl="2" marL="137160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/>
            </a:lvl3pPr>
            <a:lvl4pPr indent="-228600" lvl="3" marL="18288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/>
            </a:lvl5pPr>
            <a:lvl6pPr indent="-228600" lvl="5" marL="27432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88" name="Google Shape;188;p25"/>
          <p:cNvPicPr preferRelativeResize="0"/>
          <p:nvPr/>
        </p:nvPicPr>
        <p:blipFill rotWithShape="1">
          <a:blip r:embed="rId3">
            <a:alphaModFix/>
          </a:blip>
          <a:srcRect b="0" l="0" r="74091" t="0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3147" y="2427580"/>
            <a:ext cx="2640047" cy="26359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&amp;A - purple">
  <p:cSld name="Q&amp;A - purple">
    <p:bg>
      <p:bgPr>
        <a:solidFill>
          <a:schemeClr val="dk1"/>
        </a:solid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6"/>
          <p:cNvSpPr/>
          <p:nvPr/>
        </p:nvSpPr>
        <p:spPr>
          <a:xfrm>
            <a:off x="0" y="1139429"/>
            <a:ext cx="8183418" cy="54474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ahoma"/>
              <a:buNone/>
            </a:pPr>
            <a:r>
              <a:t/>
            </a:r>
            <a:endParaRPr b="1" i="0" sz="9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92" name="Google Shape;192;p26"/>
          <p:cNvPicPr preferRelativeResize="0"/>
          <p:nvPr/>
        </p:nvPicPr>
        <p:blipFill rotWithShape="1">
          <a:blip r:embed="rId2">
            <a:alphaModFix/>
          </a:blip>
          <a:srcRect b="3434" l="0" r="0" t="12525"/>
          <a:stretch/>
        </p:blipFill>
        <p:spPr>
          <a:xfrm>
            <a:off x="0" y="858982"/>
            <a:ext cx="12192000" cy="5763491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6"/>
          <p:cNvSpPr/>
          <p:nvPr/>
        </p:nvSpPr>
        <p:spPr>
          <a:xfrm>
            <a:off x="145054" y="-8719"/>
            <a:ext cx="647425" cy="6474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ahoma"/>
              <a:buNone/>
            </a:pPr>
            <a:r>
              <a:t/>
            </a:r>
            <a:endParaRPr b="1" i="0" sz="9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4" name="Google Shape;194;p26"/>
          <p:cNvSpPr txBox="1"/>
          <p:nvPr>
            <p:ph idx="1" type="body"/>
          </p:nvPr>
        </p:nvSpPr>
        <p:spPr>
          <a:xfrm>
            <a:off x="6308436" y="1237673"/>
            <a:ext cx="5463956" cy="51644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/>
            </a:lvl1pPr>
            <a:lvl2pPr indent="-228600" lvl="1" marL="91440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/>
            </a:lvl2pPr>
            <a:lvl3pPr indent="-228600" lvl="2" marL="137160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/>
            </a:lvl3pPr>
            <a:lvl4pPr indent="-228600" lvl="3" marL="18288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/>
            </a:lvl5pPr>
            <a:lvl6pPr indent="-228600" lvl="5" marL="27432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95" name="Google Shape;195;p26"/>
          <p:cNvPicPr preferRelativeResize="0"/>
          <p:nvPr/>
        </p:nvPicPr>
        <p:blipFill rotWithShape="1">
          <a:blip r:embed="rId3">
            <a:alphaModFix/>
          </a:blip>
          <a:srcRect b="0" l="0" r="74091" t="0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3147" y="2427580"/>
            <a:ext cx="2640047" cy="26359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&amp;A - green">
  <p:cSld name="Q&amp;A - green">
    <p:bg>
      <p:bgPr>
        <a:solidFill>
          <a:schemeClr val="dk1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7"/>
          <p:cNvSpPr/>
          <p:nvPr/>
        </p:nvSpPr>
        <p:spPr>
          <a:xfrm>
            <a:off x="0" y="1139429"/>
            <a:ext cx="8183418" cy="54474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ahoma"/>
              <a:buNone/>
            </a:pPr>
            <a:r>
              <a:t/>
            </a:r>
            <a:endParaRPr b="1" i="0" sz="9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99" name="Google Shape;199;p27"/>
          <p:cNvPicPr preferRelativeResize="0"/>
          <p:nvPr/>
        </p:nvPicPr>
        <p:blipFill rotWithShape="1">
          <a:blip r:embed="rId2">
            <a:alphaModFix/>
          </a:blip>
          <a:srcRect b="3434" l="0" r="0" t="12525"/>
          <a:stretch/>
        </p:blipFill>
        <p:spPr>
          <a:xfrm>
            <a:off x="0" y="858982"/>
            <a:ext cx="12192000" cy="5763491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7"/>
          <p:cNvSpPr/>
          <p:nvPr/>
        </p:nvSpPr>
        <p:spPr>
          <a:xfrm>
            <a:off x="145054" y="-8719"/>
            <a:ext cx="647425" cy="6474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ahoma"/>
              <a:buNone/>
            </a:pPr>
            <a:r>
              <a:t/>
            </a:r>
            <a:endParaRPr b="1" i="0" sz="9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01" name="Google Shape;201;p27"/>
          <p:cNvSpPr txBox="1"/>
          <p:nvPr>
            <p:ph idx="1" type="body"/>
          </p:nvPr>
        </p:nvSpPr>
        <p:spPr>
          <a:xfrm>
            <a:off x="6308436" y="1237673"/>
            <a:ext cx="5463956" cy="51644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/>
            </a:lvl1pPr>
            <a:lvl2pPr indent="-228600" lvl="1" marL="91440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/>
            </a:lvl2pPr>
            <a:lvl3pPr indent="-228600" lvl="2" marL="137160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/>
            </a:lvl3pPr>
            <a:lvl4pPr indent="-228600" lvl="3" marL="18288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/>
            </a:lvl5pPr>
            <a:lvl6pPr indent="-228600" lvl="5" marL="27432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02" name="Google Shape;202;p27"/>
          <p:cNvPicPr preferRelativeResize="0"/>
          <p:nvPr/>
        </p:nvPicPr>
        <p:blipFill rotWithShape="1">
          <a:blip r:embed="rId3">
            <a:alphaModFix/>
          </a:blip>
          <a:srcRect b="0" l="0" r="74091" t="0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3147" y="2427580"/>
            <a:ext cx="2640047" cy="26359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&amp;A - orange">
  <p:cSld name="Q&amp;A - orange">
    <p:bg>
      <p:bgPr>
        <a:solidFill>
          <a:schemeClr val="dk1"/>
        </a:solid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8"/>
          <p:cNvSpPr/>
          <p:nvPr/>
        </p:nvSpPr>
        <p:spPr>
          <a:xfrm>
            <a:off x="0" y="1139429"/>
            <a:ext cx="8183418" cy="54474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ahoma"/>
              <a:buNone/>
            </a:pPr>
            <a:r>
              <a:t/>
            </a:r>
            <a:endParaRPr b="1" i="0" sz="9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06" name="Google Shape;206;p28"/>
          <p:cNvPicPr preferRelativeResize="0"/>
          <p:nvPr/>
        </p:nvPicPr>
        <p:blipFill rotWithShape="1">
          <a:blip r:embed="rId2">
            <a:alphaModFix/>
          </a:blip>
          <a:srcRect b="3434" l="0" r="0" t="12525"/>
          <a:stretch/>
        </p:blipFill>
        <p:spPr>
          <a:xfrm>
            <a:off x="0" y="858982"/>
            <a:ext cx="12192000" cy="5763491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8"/>
          <p:cNvSpPr/>
          <p:nvPr/>
        </p:nvSpPr>
        <p:spPr>
          <a:xfrm>
            <a:off x="145054" y="-8719"/>
            <a:ext cx="647425" cy="6474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ahoma"/>
              <a:buNone/>
            </a:pPr>
            <a:r>
              <a:t/>
            </a:r>
            <a:endParaRPr b="1" i="0" sz="9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08" name="Google Shape;208;p28"/>
          <p:cNvSpPr txBox="1"/>
          <p:nvPr>
            <p:ph idx="1" type="body"/>
          </p:nvPr>
        </p:nvSpPr>
        <p:spPr>
          <a:xfrm>
            <a:off x="6308436" y="1237673"/>
            <a:ext cx="5463956" cy="51644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/>
            </a:lvl1pPr>
            <a:lvl2pPr indent="-228600" lvl="1" marL="91440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/>
            </a:lvl2pPr>
            <a:lvl3pPr indent="-228600" lvl="2" marL="137160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/>
            </a:lvl3pPr>
            <a:lvl4pPr indent="-228600" lvl="3" marL="18288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/>
            </a:lvl5pPr>
            <a:lvl6pPr indent="-228600" lvl="5" marL="27432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09" name="Google Shape;209;p28"/>
          <p:cNvPicPr preferRelativeResize="0"/>
          <p:nvPr/>
        </p:nvPicPr>
        <p:blipFill rotWithShape="1">
          <a:blip r:embed="rId3">
            <a:alphaModFix/>
          </a:blip>
          <a:srcRect b="0" l="0" r="74091" t="0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3147" y="2427580"/>
            <a:ext cx="2640047" cy="26359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hite Background">
  <p:cSld name="White Background">
    <p:bg>
      <p:bgPr>
        <a:solidFill>
          <a:schemeClr val="dk1"/>
        </a:solidFill>
      </p:bgPr>
    </p:bg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9"/>
          <p:cNvSpPr/>
          <p:nvPr/>
        </p:nvSpPr>
        <p:spPr>
          <a:xfrm>
            <a:off x="147782" y="-8719"/>
            <a:ext cx="11896436" cy="647425"/>
          </a:xfrm>
          <a:prstGeom prst="rect">
            <a:avLst/>
          </a:prstGeom>
          <a:solidFill>
            <a:srgbClr val="00205B"/>
          </a:solidFill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ahoma"/>
              <a:buNone/>
            </a:pPr>
            <a:r>
              <a:t/>
            </a:r>
            <a:endParaRPr b="1" i="0" sz="9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13" name="Google Shape;213;p29"/>
          <p:cNvSpPr/>
          <p:nvPr/>
        </p:nvSpPr>
        <p:spPr>
          <a:xfrm>
            <a:off x="145054" y="-8719"/>
            <a:ext cx="647425" cy="647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ahoma"/>
              <a:buNone/>
            </a:pPr>
            <a:r>
              <a:t/>
            </a:r>
            <a:endParaRPr b="1" i="0" sz="9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14" name="Google Shape;214;p29"/>
          <p:cNvSpPr txBox="1"/>
          <p:nvPr>
            <p:ph type="title"/>
          </p:nvPr>
        </p:nvSpPr>
        <p:spPr>
          <a:xfrm>
            <a:off x="792480" y="1"/>
            <a:ext cx="11399520" cy="640079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0" spcFirstLastPara="1" rIns="36000" wrap="square" tIns="360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p29"/>
          <p:cNvSpPr txBox="1"/>
          <p:nvPr>
            <p:ph idx="1" type="body"/>
          </p:nvPr>
        </p:nvSpPr>
        <p:spPr>
          <a:xfrm>
            <a:off x="145053" y="1139429"/>
            <a:ext cx="11627339" cy="5262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  <a:defRPr sz="20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/>
            </a:lvl5pPr>
            <a:lvl6pPr indent="-228600" lvl="5" marL="27432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16" name="Google Shape;216;p29"/>
          <p:cNvPicPr preferRelativeResize="0"/>
          <p:nvPr/>
        </p:nvPicPr>
        <p:blipFill rotWithShape="1">
          <a:blip r:embed="rId2">
            <a:alphaModFix/>
          </a:blip>
          <a:srcRect b="0" l="0" r="74091" t="0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 blue background">
  <p:cSld name="Dark blue background">
    <p:bg>
      <p:bgPr>
        <a:solidFill>
          <a:srgbClr val="253948"/>
        </a:solidFill>
      </p:bgPr>
    </p:bg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0"/>
          <p:cNvSpPr/>
          <p:nvPr/>
        </p:nvSpPr>
        <p:spPr>
          <a:xfrm>
            <a:off x="145053" y="-8719"/>
            <a:ext cx="11901894" cy="64742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ahoma"/>
              <a:buNone/>
            </a:pPr>
            <a:r>
              <a:t/>
            </a:r>
            <a:endParaRPr b="1" i="0" sz="900" u="none" cap="none" strike="noStrike">
              <a:solidFill>
                <a:srgbClr val="00205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19" name="Google Shape;219;p30"/>
          <p:cNvSpPr/>
          <p:nvPr/>
        </p:nvSpPr>
        <p:spPr>
          <a:xfrm>
            <a:off x="145054" y="-8719"/>
            <a:ext cx="647425" cy="647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ahoma"/>
              <a:buNone/>
            </a:pPr>
            <a:r>
              <a:t/>
            </a:r>
            <a:endParaRPr b="1" i="0" sz="900" u="none" cap="none" strike="noStrike">
              <a:solidFill>
                <a:srgbClr val="00205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20" name="Google Shape;220;p30"/>
          <p:cNvSpPr txBox="1"/>
          <p:nvPr>
            <p:ph type="title"/>
          </p:nvPr>
        </p:nvSpPr>
        <p:spPr>
          <a:xfrm>
            <a:off x="792479" y="-8719"/>
            <a:ext cx="11254467" cy="640079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0" spcFirstLastPara="1" rIns="36000" wrap="square" tIns="360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21" name="Google Shape;221;p30"/>
          <p:cNvPicPr preferRelativeResize="0"/>
          <p:nvPr/>
        </p:nvPicPr>
        <p:blipFill rotWithShape="1">
          <a:blip r:embed="rId2">
            <a:alphaModFix/>
          </a:blip>
          <a:srcRect b="0" l="0" r="74091" t="0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30"/>
          <p:cNvSpPr txBox="1"/>
          <p:nvPr/>
        </p:nvSpPr>
        <p:spPr>
          <a:xfrm>
            <a:off x="10901866" y="641568"/>
            <a:ext cx="1226619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</a:pPr>
            <a:r>
              <a:rPr b="0" i="0" lang="en-US" sz="10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www.eumetsat.int</a:t>
            </a:r>
            <a:endParaRPr/>
          </a:p>
        </p:txBody>
      </p:sp>
      <p:sp>
        <p:nvSpPr>
          <p:cNvPr id="223" name="Google Shape;223;p30"/>
          <p:cNvSpPr txBox="1"/>
          <p:nvPr>
            <p:ph idx="1" type="body"/>
          </p:nvPr>
        </p:nvSpPr>
        <p:spPr>
          <a:xfrm>
            <a:off x="145052" y="1139428"/>
            <a:ext cx="11822493" cy="5262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509968" lvl="0" marL="457200" algn="l">
              <a:spcBef>
                <a:spcPts val="886"/>
              </a:spcBef>
              <a:spcAft>
                <a:spcPts val="0"/>
              </a:spcAft>
              <a:buClr>
                <a:schemeClr val="dk1"/>
              </a:buClr>
              <a:buSzPts val="4431"/>
              <a:buChar char="•"/>
              <a:defRPr>
                <a:solidFill>
                  <a:schemeClr val="dk1"/>
                </a:solidFill>
              </a:defRPr>
            </a:lvl1pPr>
            <a:lvl2pPr indent="-478726" lvl="1" marL="914400" algn="l">
              <a:spcBef>
                <a:spcPts val="788"/>
              </a:spcBef>
              <a:spcAft>
                <a:spcPts val="0"/>
              </a:spcAft>
              <a:buClr>
                <a:schemeClr val="dk1"/>
              </a:buClr>
              <a:buSzPts val="3939"/>
              <a:buChar char="•"/>
              <a:defRPr>
                <a:solidFill>
                  <a:schemeClr val="dk1"/>
                </a:solidFill>
              </a:defRPr>
            </a:lvl2pPr>
            <a:lvl3pPr indent="-447420" lvl="2" marL="1371600" algn="l">
              <a:spcBef>
                <a:spcPts val="689"/>
              </a:spcBef>
              <a:spcAft>
                <a:spcPts val="0"/>
              </a:spcAft>
              <a:buClr>
                <a:schemeClr val="dk1"/>
              </a:buClr>
              <a:buSzPts val="3446"/>
              <a:buChar char="•"/>
              <a:defRPr>
                <a:solidFill>
                  <a:schemeClr val="dk1"/>
                </a:solidFill>
              </a:defRPr>
            </a:lvl3pPr>
            <a:lvl4pPr indent="-416179" lvl="3" marL="1828800" algn="l"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2954"/>
              <a:buChar char="•"/>
              <a:defRPr>
                <a:solidFill>
                  <a:schemeClr val="dk1"/>
                </a:solidFill>
              </a:defRPr>
            </a:lvl4pPr>
            <a:lvl5pPr indent="-384936" lvl="4" marL="2286000" algn="l">
              <a:spcBef>
                <a:spcPts val="492"/>
              </a:spcBef>
              <a:spcAft>
                <a:spcPts val="0"/>
              </a:spcAft>
              <a:buClr>
                <a:schemeClr val="dk1"/>
              </a:buClr>
              <a:buSzPts val="2462"/>
              <a:buChar char="•"/>
              <a:defRPr>
                <a:solidFill>
                  <a:schemeClr val="dk1"/>
                </a:solidFill>
              </a:defRPr>
            </a:lvl5pPr>
            <a:lvl6pPr indent="-228600" lvl="5" marL="27432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&amp;A - blue">
  <p:cSld name="Q&amp;A - blue">
    <p:bg>
      <p:bgPr>
        <a:solidFill>
          <a:schemeClr val="dk1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139429"/>
            <a:ext cx="8183418" cy="54474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ahoma"/>
              <a:buNone/>
            </a:pPr>
            <a:r>
              <a:t/>
            </a:r>
            <a:endParaRPr b="1" i="0" sz="9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/>
          </a:blip>
          <a:srcRect b="3434" l="0" r="0" t="12525"/>
          <a:stretch/>
        </p:blipFill>
        <p:spPr>
          <a:xfrm>
            <a:off x="0" y="858982"/>
            <a:ext cx="12192000" cy="5763491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4"/>
          <p:cNvSpPr/>
          <p:nvPr/>
        </p:nvSpPr>
        <p:spPr>
          <a:xfrm>
            <a:off x="145054" y="-8719"/>
            <a:ext cx="647425" cy="6474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ahoma"/>
              <a:buNone/>
            </a:pPr>
            <a:r>
              <a:t/>
            </a:r>
            <a:endParaRPr b="1" i="0" sz="9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5" name="Google Shape;35;p4"/>
          <p:cNvSpPr txBox="1"/>
          <p:nvPr>
            <p:ph idx="1" type="body"/>
          </p:nvPr>
        </p:nvSpPr>
        <p:spPr>
          <a:xfrm>
            <a:off x="6308436" y="1237673"/>
            <a:ext cx="5463956" cy="51644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/>
            </a:lvl1pPr>
            <a:lvl2pPr indent="-228600" lvl="1" marL="91440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/>
            </a:lvl2pPr>
            <a:lvl3pPr indent="-228600" lvl="2" marL="137160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/>
            </a:lvl3pPr>
            <a:lvl4pPr indent="-228600" lvl="3" marL="18288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/>
            </a:lvl5pPr>
            <a:lvl6pPr indent="-228600" lvl="5" marL="27432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36" name="Google Shape;36;p4"/>
          <p:cNvPicPr preferRelativeResize="0"/>
          <p:nvPr/>
        </p:nvPicPr>
        <p:blipFill rotWithShape="1">
          <a:blip r:embed="rId3">
            <a:alphaModFix/>
          </a:blip>
          <a:srcRect b="0" l="0" r="74091" t="0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3147" y="2427580"/>
            <a:ext cx="2640047" cy="26359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ured background">
  <p:cSld name="Textured background">
    <p:bg>
      <p:bgPr>
        <a:solidFill>
          <a:schemeClr val="dk1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1"/>
          <p:cNvSpPr/>
          <p:nvPr/>
        </p:nvSpPr>
        <p:spPr>
          <a:xfrm>
            <a:off x="145053" y="-8719"/>
            <a:ext cx="11901894" cy="647425"/>
          </a:xfrm>
          <a:prstGeom prst="rect">
            <a:avLst/>
          </a:prstGeom>
          <a:solidFill>
            <a:srgbClr val="D6D2C4">
              <a:alpha val="40000"/>
            </a:srgbClr>
          </a:solidFill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ahoma"/>
              <a:buNone/>
            </a:pPr>
            <a:r>
              <a:t/>
            </a:r>
            <a:endParaRPr b="1" i="0" sz="9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26" name="Google Shape;226;p31"/>
          <p:cNvPicPr preferRelativeResize="0"/>
          <p:nvPr/>
        </p:nvPicPr>
        <p:blipFill rotWithShape="1">
          <a:blip r:embed="rId2">
            <a:alphaModFix/>
          </a:blip>
          <a:srcRect b="35710" l="6413" r="31087" t="28964"/>
          <a:stretch/>
        </p:blipFill>
        <p:spPr>
          <a:xfrm>
            <a:off x="-42530" y="-42530"/>
            <a:ext cx="12227442" cy="6911163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31"/>
          <p:cNvSpPr txBox="1"/>
          <p:nvPr>
            <p:ph type="title"/>
          </p:nvPr>
        </p:nvSpPr>
        <p:spPr>
          <a:xfrm>
            <a:off x="792480" y="1"/>
            <a:ext cx="11399520" cy="640079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0" spcFirstLastPara="1" rIns="36000" wrap="square" tIns="360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8" name="Google Shape;228;p31"/>
          <p:cNvSpPr txBox="1"/>
          <p:nvPr>
            <p:ph idx="1" type="body"/>
          </p:nvPr>
        </p:nvSpPr>
        <p:spPr>
          <a:xfrm>
            <a:off x="145053" y="1139429"/>
            <a:ext cx="11627339" cy="5262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  <a:defRPr sz="20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/>
            </a:lvl5pPr>
            <a:lvl6pPr indent="-228600" lvl="5" marL="27432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9" name="Google Shape;229;p31"/>
          <p:cNvSpPr/>
          <p:nvPr/>
        </p:nvSpPr>
        <p:spPr>
          <a:xfrm>
            <a:off x="145054" y="-8719"/>
            <a:ext cx="647425" cy="6474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ahoma"/>
              <a:buNone/>
            </a:pPr>
            <a:r>
              <a:t/>
            </a:r>
            <a:endParaRPr b="1" i="0" sz="9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30" name="Google Shape;230;p31"/>
          <p:cNvPicPr preferRelativeResize="0"/>
          <p:nvPr/>
        </p:nvPicPr>
        <p:blipFill rotWithShape="1">
          <a:blip r:embed="rId3">
            <a:alphaModFix/>
          </a:blip>
          <a:srcRect b="0" l="0" r="74091" t="0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- Flags">
  <p:cSld name="Title - Flags">
    <p:bg>
      <p:bgPr>
        <a:solidFill>
          <a:schemeClr val="dk1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83379" y="1254271"/>
            <a:ext cx="9393251" cy="5322841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5"/>
          <p:cNvSpPr/>
          <p:nvPr/>
        </p:nvSpPr>
        <p:spPr>
          <a:xfrm>
            <a:off x="36945" y="1154545"/>
            <a:ext cx="3306619" cy="5375564"/>
          </a:xfrm>
          <a:custGeom>
            <a:rect b="b" l="l" r="r" t="t"/>
            <a:pathLst>
              <a:path extrusionOk="0" h="5375564" w="3306619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ahoma"/>
              <a:buNone/>
            </a:pPr>
            <a:r>
              <a:t/>
            </a:r>
            <a:endParaRPr b="1" i="0" sz="9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41" name="Google Shape;41;p5"/>
          <p:cNvPicPr preferRelativeResize="0"/>
          <p:nvPr/>
        </p:nvPicPr>
        <p:blipFill rotWithShape="1">
          <a:blip r:embed="rId3">
            <a:alphaModFix/>
          </a:blip>
          <a:srcRect b="3838" l="0" r="0" t="0"/>
          <a:stretch/>
        </p:blipFill>
        <p:spPr>
          <a:xfrm>
            <a:off x="-1" y="-1"/>
            <a:ext cx="12192001" cy="6594765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5"/>
          <p:cNvSpPr/>
          <p:nvPr/>
        </p:nvSpPr>
        <p:spPr>
          <a:xfrm>
            <a:off x="145054" y="-8719"/>
            <a:ext cx="2107258" cy="6474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ahoma"/>
              <a:buNone/>
            </a:pPr>
            <a:r>
              <a:t/>
            </a:r>
            <a:endParaRPr b="1" i="0" sz="9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43" name="Google Shape;43;p5"/>
          <p:cNvCxnSpPr/>
          <p:nvPr/>
        </p:nvCxnSpPr>
        <p:spPr>
          <a:xfrm>
            <a:off x="145054" y="638706"/>
            <a:ext cx="12046946" cy="0"/>
          </a:xfrm>
          <a:prstGeom prst="straightConnector1">
            <a:avLst/>
          </a:prstGeom>
          <a:solidFill>
            <a:schemeClr val="lt2"/>
          </a:solidFill>
          <a:ln cap="flat" cmpd="sng" w="9525">
            <a:solidFill>
              <a:schemeClr val="dk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44" name="Google Shape;44;p5"/>
          <p:cNvPicPr preferRelativeResize="0"/>
          <p:nvPr/>
        </p:nvPicPr>
        <p:blipFill rotWithShape="1">
          <a:blip r:embed="rId4">
            <a:alphaModFix/>
          </a:blip>
          <a:srcRect b="0" l="0" r="-88" t="0"/>
          <a:stretch/>
        </p:blipFill>
        <p:spPr>
          <a:xfrm>
            <a:off x="371032" y="114424"/>
            <a:ext cx="1703214" cy="438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- HQ">
  <p:cSld name="Title - HQ">
    <p:bg>
      <p:bgPr>
        <a:solidFill>
          <a:schemeClr val="dk1"/>
        </a:soli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0692" y="1240251"/>
            <a:ext cx="9386105" cy="5318792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6"/>
          <p:cNvSpPr/>
          <p:nvPr/>
        </p:nvSpPr>
        <p:spPr>
          <a:xfrm flipH="1">
            <a:off x="8871770" y="1154545"/>
            <a:ext cx="3306619" cy="5375564"/>
          </a:xfrm>
          <a:custGeom>
            <a:rect b="b" l="l" r="r" t="t"/>
            <a:pathLst>
              <a:path extrusionOk="0" h="5375564" w="3306619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ahoma"/>
              <a:buNone/>
            </a:pPr>
            <a:r>
              <a:t/>
            </a:r>
            <a:endParaRPr b="1" i="0" sz="9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48" name="Google Shape;48;p6"/>
          <p:cNvPicPr preferRelativeResize="0"/>
          <p:nvPr/>
        </p:nvPicPr>
        <p:blipFill rotWithShape="1">
          <a:blip r:embed="rId3">
            <a:alphaModFix/>
          </a:blip>
          <a:srcRect b="3838" l="0" r="0" t="0"/>
          <a:stretch/>
        </p:blipFill>
        <p:spPr>
          <a:xfrm flipH="1">
            <a:off x="0" y="0"/>
            <a:ext cx="12192000" cy="6594765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6"/>
          <p:cNvSpPr/>
          <p:nvPr/>
        </p:nvSpPr>
        <p:spPr>
          <a:xfrm>
            <a:off x="145054" y="-8719"/>
            <a:ext cx="2107258" cy="6474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ahoma"/>
              <a:buNone/>
            </a:pPr>
            <a:r>
              <a:t/>
            </a:r>
            <a:endParaRPr b="1" i="0" sz="9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50" name="Google Shape;50;p6"/>
          <p:cNvCxnSpPr/>
          <p:nvPr/>
        </p:nvCxnSpPr>
        <p:spPr>
          <a:xfrm>
            <a:off x="145054" y="638706"/>
            <a:ext cx="12046946" cy="0"/>
          </a:xfrm>
          <a:prstGeom prst="straightConnector1">
            <a:avLst/>
          </a:prstGeom>
          <a:solidFill>
            <a:schemeClr val="lt2"/>
          </a:solidFill>
          <a:ln cap="flat" cmpd="sng" w="9525">
            <a:solidFill>
              <a:schemeClr val="dk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51" name="Google Shape;51;p6"/>
          <p:cNvPicPr preferRelativeResize="0"/>
          <p:nvPr/>
        </p:nvPicPr>
        <p:blipFill rotWithShape="1">
          <a:blip r:embed="rId4">
            <a:alphaModFix/>
          </a:blip>
          <a:srcRect b="0" l="0" r="-88" t="0"/>
          <a:stretch/>
        </p:blipFill>
        <p:spPr>
          <a:xfrm>
            <a:off x="371032" y="114424"/>
            <a:ext cx="1703214" cy="438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- MTG Globe">
  <p:cSld name="Title - MTG Globe">
    <p:bg>
      <p:bgPr>
        <a:solidFill>
          <a:schemeClr val="dk1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716102" y="1254582"/>
            <a:ext cx="9335283" cy="5289993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7"/>
          <p:cNvSpPr/>
          <p:nvPr/>
        </p:nvSpPr>
        <p:spPr>
          <a:xfrm>
            <a:off x="36945" y="1154545"/>
            <a:ext cx="3306619" cy="5375564"/>
          </a:xfrm>
          <a:custGeom>
            <a:rect b="b" l="l" r="r" t="t"/>
            <a:pathLst>
              <a:path extrusionOk="0" h="5375564" w="3306619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ahoma"/>
              <a:buNone/>
            </a:pPr>
            <a:r>
              <a:t/>
            </a:r>
            <a:endParaRPr b="1" i="0" sz="9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55" name="Google Shape;55;p7"/>
          <p:cNvPicPr preferRelativeResize="0"/>
          <p:nvPr/>
        </p:nvPicPr>
        <p:blipFill rotWithShape="1">
          <a:blip r:embed="rId3">
            <a:alphaModFix/>
          </a:blip>
          <a:srcRect b="3838" l="0" r="0" t="0"/>
          <a:stretch/>
        </p:blipFill>
        <p:spPr>
          <a:xfrm>
            <a:off x="-1" y="-8718"/>
            <a:ext cx="12192001" cy="659476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7"/>
          <p:cNvSpPr/>
          <p:nvPr/>
        </p:nvSpPr>
        <p:spPr>
          <a:xfrm>
            <a:off x="145054" y="-8719"/>
            <a:ext cx="2107258" cy="6474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ahoma"/>
              <a:buNone/>
            </a:pPr>
            <a:r>
              <a:t/>
            </a:r>
            <a:endParaRPr b="1" i="0" sz="9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57" name="Google Shape;57;p7"/>
          <p:cNvCxnSpPr/>
          <p:nvPr/>
        </p:nvCxnSpPr>
        <p:spPr>
          <a:xfrm>
            <a:off x="145054" y="638706"/>
            <a:ext cx="12046946" cy="0"/>
          </a:xfrm>
          <a:prstGeom prst="straightConnector1">
            <a:avLst/>
          </a:prstGeom>
          <a:solidFill>
            <a:schemeClr val="lt2"/>
          </a:solidFill>
          <a:ln cap="flat" cmpd="sng" w="9525">
            <a:solidFill>
              <a:schemeClr val="dk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58" name="Google Shape;58;p7"/>
          <p:cNvPicPr preferRelativeResize="0"/>
          <p:nvPr/>
        </p:nvPicPr>
        <p:blipFill rotWithShape="1">
          <a:blip r:embed="rId4">
            <a:alphaModFix/>
          </a:blip>
          <a:srcRect b="0" l="0" r="-88" t="0"/>
          <a:stretch/>
        </p:blipFill>
        <p:spPr>
          <a:xfrm>
            <a:off x="371032" y="114424"/>
            <a:ext cx="1703214" cy="438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- MTG Europe">
  <p:cSld name="Title - MTG Europe">
    <p:bg>
      <p:bgPr>
        <a:solidFill>
          <a:schemeClr val="dk1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2720" y="1240115"/>
            <a:ext cx="9335286" cy="5289994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8"/>
          <p:cNvSpPr/>
          <p:nvPr/>
        </p:nvSpPr>
        <p:spPr>
          <a:xfrm flipH="1">
            <a:off x="8871770" y="1154545"/>
            <a:ext cx="3306619" cy="5375564"/>
          </a:xfrm>
          <a:custGeom>
            <a:rect b="b" l="l" r="r" t="t"/>
            <a:pathLst>
              <a:path extrusionOk="0" h="5375564" w="3306619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ahoma"/>
              <a:buNone/>
            </a:pPr>
            <a:r>
              <a:t/>
            </a:r>
            <a:endParaRPr b="1" i="0" sz="9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62" name="Google Shape;62;p8"/>
          <p:cNvPicPr preferRelativeResize="0"/>
          <p:nvPr/>
        </p:nvPicPr>
        <p:blipFill rotWithShape="1">
          <a:blip r:embed="rId3">
            <a:alphaModFix/>
          </a:blip>
          <a:srcRect b="3838" l="0" r="0" t="0"/>
          <a:stretch/>
        </p:blipFill>
        <p:spPr>
          <a:xfrm flipH="1">
            <a:off x="0" y="0"/>
            <a:ext cx="12192000" cy="659476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8"/>
          <p:cNvSpPr/>
          <p:nvPr/>
        </p:nvSpPr>
        <p:spPr>
          <a:xfrm>
            <a:off x="145054" y="-8719"/>
            <a:ext cx="2107258" cy="6474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ahoma"/>
              <a:buNone/>
            </a:pPr>
            <a:r>
              <a:t/>
            </a:r>
            <a:endParaRPr b="1" i="0" sz="9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64" name="Google Shape;64;p8"/>
          <p:cNvCxnSpPr/>
          <p:nvPr/>
        </p:nvCxnSpPr>
        <p:spPr>
          <a:xfrm>
            <a:off x="145054" y="638706"/>
            <a:ext cx="12046946" cy="0"/>
          </a:xfrm>
          <a:prstGeom prst="straightConnector1">
            <a:avLst/>
          </a:prstGeom>
          <a:solidFill>
            <a:schemeClr val="lt2"/>
          </a:solidFill>
          <a:ln cap="flat" cmpd="sng" w="9525">
            <a:solidFill>
              <a:schemeClr val="dk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65" name="Google Shape;65;p8"/>
          <p:cNvPicPr preferRelativeResize="0"/>
          <p:nvPr/>
        </p:nvPicPr>
        <p:blipFill rotWithShape="1">
          <a:blip r:embed="rId4">
            <a:alphaModFix/>
          </a:blip>
          <a:srcRect b="0" l="0" r="-88" t="0"/>
          <a:stretch/>
        </p:blipFill>
        <p:spPr>
          <a:xfrm>
            <a:off x="371032" y="114424"/>
            <a:ext cx="1703214" cy="438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- Metop/EPS">
  <p:cSld name="Title - Metop/EPS">
    <p:bg>
      <p:bgPr>
        <a:solidFill>
          <a:schemeClr val="dk1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18124" y="1210440"/>
            <a:ext cx="9465846" cy="5324538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9"/>
          <p:cNvSpPr/>
          <p:nvPr/>
        </p:nvSpPr>
        <p:spPr>
          <a:xfrm>
            <a:off x="36945" y="1154545"/>
            <a:ext cx="3306619" cy="5375564"/>
          </a:xfrm>
          <a:custGeom>
            <a:rect b="b" l="l" r="r" t="t"/>
            <a:pathLst>
              <a:path extrusionOk="0" h="5375564" w="3306619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ahoma"/>
              <a:buNone/>
            </a:pPr>
            <a:r>
              <a:t/>
            </a:r>
            <a:endParaRPr b="1" i="0" sz="9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69" name="Google Shape;69;p9"/>
          <p:cNvPicPr preferRelativeResize="0"/>
          <p:nvPr/>
        </p:nvPicPr>
        <p:blipFill rotWithShape="1">
          <a:blip r:embed="rId3">
            <a:alphaModFix/>
          </a:blip>
          <a:srcRect b="3838" l="0" r="0" t="0"/>
          <a:stretch/>
        </p:blipFill>
        <p:spPr>
          <a:xfrm>
            <a:off x="-1" y="-1"/>
            <a:ext cx="12192001" cy="6594765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9"/>
          <p:cNvSpPr/>
          <p:nvPr/>
        </p:nvSpPr>
        <p:spPr>
          <a:xfrm>
            <a:off x="145054" y="-8719"/>
            <a:ext cx="2107258" cy="6474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ahoma"/>
              <a:buNone/>
            </a:pPr>
            <a:r>
              <a:t/>
            </a:r>
            <a:endParaRPr b="1" i="0" sz="9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71" name="Google Shape;71;p9"/>
          <p:cNvCxnSpPr/>
          <p:nvPr/>
        </p:nvCxnSpPr>
        <p:spPr>
          <a:xfrm>
            <a:off x="145054" y="638706"/>
            <a:ext cx="12046946" cy="0"/>
          </a:xfrm>
          <a:prstGeom prst="straightConnector1">
            <a:avLst/>
          </a:prstGeom>
          <a:solidFill>
            <a:schemeClr val="lt2"/>
          </a:solidFill>
          <a:ln cap="flat" cmpd="sng" w="9525">
            <a:solidFill>
              <a:schemeClr val="dk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72" name="Google Shape;72;p9"/>
          <p:cNvPicPr preferRelativeResize="0"/>
          <p:nvPr/>
        </p:nvPicPr>
        <p:blipFill rotWithShape="1">
          <a:blip r:embed="rId4">
            <a:alphaModFix/>
          </a:blip>
          <a:srcRect b="0" l="0" r="-88" t="0"/>
          <a:stretch/>
        </p:blipFill>
        <p:spPr>
          <a:xfrm>
            <a:off x="371032" y="114424"/>
            <a:ext cx="1703214" cy="438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- EPS-SG">
  <p:cSld name="Title - EPS-SG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0"/>
          <p:cNvPicPr preferRelativeResize="0"/>
          <p:nvPr/>
        </p:nvPicPr>
        <p:blipFill rotWithShape="1">
          <a:blip r:embed="rId2">
            <a:alphaModFix/>
          </a:blip>
          <a:srcRect b="8674" l="0" r="0" t="0"/>
          <a:stretch/>
        </p:blipFill>
        <p:spPr>
          <a:xfrm>
            <a:off x="125175" y="1249142"/>
            <a:ext cx="10281095" cy="5320624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0"/>
          <p:cNvSpPr/>
          <p:nvPr/>
        </p:nvSpPr>
        <p:spPr>
          <a:xfrm flipH="1">
            <a:off x="8871770" y="1154545"/>
            <a:ext cx="3306619" cy="5375564"/>
          </a:xfrm>
          <a:custGeom>
            <a:rect b="b" l="l" r="r" t="t"/>
            <a:pathLst>
              <a:path extrusionOk="0" h="5375564" w="3306619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ahoma"/>
              <a:buNone/>
            </a:pPr>
            <a:r>
              <a:t/>
            </a:r>
            <a:endParaRPr b="1" i="0" sz="9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76" name="Google Shape;76;p10"/>
          <p:cNvPicPr preferRelativeResize="0"/>
          <p:nvPr/>
        </p:nvPicPr>
        <p:blipFill rotWithShape="1">
          <a:blip r:embed="rId3">
            <a:alphaModFix/>
          </a:blip>
          <a:srcRect b="3838" l="0" r="0" t="0"/>
          <a:stretch/>
        </p:blipFill>
        <p:spPr>
          <a:xfrm flipH="1">
            <a:off x="0" y="0"/>
            <a:ext cx="12192000" cy="659476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0"/>
          <p:cNvSpPr/>
          <p:nvPr/>
        </p:nvSpPr>
        <p:spPr>
          <a:xfrm>
            <a:off x="145054" y="-8719"/>
            <a:ext cx="2107258" cy="6474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ahoma"/>
              <a:buNone/>
            </a:pPr>
            <a:r>
              <a:t/>
            </a:r>
            <a:endParaRPr b="1" i="0" sz="9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78" name="Google Shape;78;p10"/>
          <p:cNvCxnSpPr/>
          <p:nvPr/>
        </p:nvCxnSpPr>
        <p:spPr>
          <a:xfrm>
            <a:off x="145054" y="638706"/>
            <a:ext cx="12046946" cy="0"/>
          </a:xfrm>
          <a:prstGeom prst="straightConnector1">
            <a:avLst/>
          </a:prstGeom>
          <a:solidFill>
            <a:schemeClr val="lt2"/>
          </a:solidFill>
          <a:ln cap="flat" cmpd="sng" w="9525">
            <a:solidFill>
              <a:schemeClr val="dk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79" name="Google Shape;79;p10"/>
          <p:cNvPicPr preferRelativeResize="0"/>
          <p:nvPr/>
        </p:nvPicPr>
        <p:blipFill rotWithShape="1">
          <a:blip r:embed="rId4">
            <a:alphaModFix/>
          </a:blip>
          <a:srcRect b="0" l="0" r="-88" t="0"/>
          <a:stretch/>
        </p:blipFill>
        <p:spPr>
          <a:xfrm>
            <a:off x="371032" y="114424"/>
            <a:ext cx="1703214" cy="438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theme" Target="../theme/theme2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792479" y="4"/>
            <a:ext cx="11399521" cy="600764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0" spcFirstLastPara="1" rIns="36000" wrap="square" tIns="360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46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46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46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46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46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46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46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46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145054" y="1139429"/>
            <a:ext cx="11627339" cy="5262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509968" lvl="0" marL="457200" marR="0" rtl="0" algn="l">
              <a:spcBef>
                <a:spcPts val="886"/>
              </a:spcBef>
              <a:spcAft>
                <a:spcPts val="0"/>
              </a:spcAft>
              <a:buClr>
                <a:schemeClr val="dk2"/>
              </a:buClr>
              <a:buSzPts val="4431"/>
              <a:buFont typeface="Arial"/>
              <a:buChar char="•"/>
              <a:defRPr b="0" i="0" sz="4431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78726" lvl="1" marL="914400" marR="0" rtl="0" algn="l">
              <a:spcBef>
                <a:spcPts val="788"/>
              </a:spcBef>
              <a:spcAft>
                <a:spcPts val="0"/>
              </a:spcAft>
              <a:buClr>
                <a:schemeClr val="dk2"/>
              </a:buClr>
              <a:buSzPts val="3939"/>
              <a:buFont typeface="Arial"/>
              <a:buChar char="•"/>
              <a:defRPr b="0" i="0" sz="3939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47420" lvl="2" marL="1371600" marR="0" rtl="0" algn="l">
              <a:spcBef>
                <a:spcPts val="689"/>
              </a:spcBef>
              <a:spcAft>
                <a:spcPts val="0"/>
              </a:spcAft>
              <a:buClr>
                <a:schemeClr val="dk2"/>
              </a:buClr>
              <a:buSzPts val="3446"/>
              <a:buFont typeface="Arial"/>
              <a:buChar char="•"/>
              <a:defRPr b="0" i="0" sz="344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6179" lvl="3" marL="1828800" marR="0" rtl="0" algn="l">
              <a:spcBef>
                <a:spcPts val="591"/>
              </a:spcBef>
              <a:spcAft>
                <a:spcPts val="0"/>
              </a:spcAft>
              <a:buClr>
                <a:schemeClr val="dk2"/>
              </a:buClr>
              <a:buSzPts val="2954"/>
              <a:buFont typeface="Arial"/>
              <a:buChar char="•"/>
              <a:defRPr b="0" i="0" sz="2954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4936" lvl="4" marL="2286000" marR="0" rtl="0" algn="l">
              <a:spcBef>
                <a:spcPts val="492"/>
              </a:spcBef>
              <a:spcAft>
                <a:spcPts val="0"/>
              </a:spcAft>
              <a:buClr>
                <a:schemeClr val="dk2"/>
              </a:buClr>
              <a:buSzPts val="2462"/>
              <a:buFont typeface="Arial"/>
              <a:buChar char="•"/>
              <a:defRPr b="0" i="0" sz="2462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591"/>
              </a:spcBef>
              <a:spcAft>
                <a:spcPts val="0"/>
              </a:spcAft>
              <a:buSzPts val="1400"/>
              <a:buNone/>
              <a:defRPr b="0" i="0" sz="2954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591"/>
              </a:spcBef>
              <a:spcAft>
                <a:spcPts val="0"/>
              </a:spcAft>
              <a:buSzPts val="1400"/>
              <a:buNone/>
              <a:defRPr b="0" i="0" sz="2954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591"/>
              </a:spcBef>
              <a:spcAft>
                <a:spcPts val="0"/>
              </a:spcAft>
              <a:buSzPts val="1400"/>
              <a:buNone/>
              <a:defRPr b="0" i="0" sz="2954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591"/>
              </a:spcBef>
              <a:spcAft>
                <a:spcPts val="0"/>
              </a:spcAft>
              <a:buSzPts val="1400"/>
              <a:buNone/>
              <a:defRPr b="0" i="0" sz="2954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12" name="Google Shape;12;p1"/>
          <p:cNvCxnSpPr/>
          <p:nvPr/>
        </p:nvCxnSpPr>
        <p:spPr>
          <a:xfrm>
            <a:off x="145054" y="638706"/>
            <a:ext cx="12046946" cy="0"/>
          </a:xfrm>
          <a:prstGeom prst="straightConnector1">
            <a:avLst/>
          </a:prstGeom>
          <a:solidFill>
            <a:schemeClr val="lt2"/>
          </a:solidFill>
          <a:ln cap="flat" cmpd="sng" w="9525">
            <a:solidFill>
              <a:schemeClr val="dk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1"/>
          <p:cNvSpPr txBox="1"/>
          <p:nvPr/>
        </p:nvSpPr>
        <p:spPr>
          <a:xfrm>
            <a:off x="10901866" y="641568"/>
            <a:ext cx="1226619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www.eumetsat.int</a:t>
            </a:r>
            <a:endParaRPr/>
          </a:p>
        </p:txBody>
      </p:sp>
      <p:sp>
        <p:nvSpPr>
          <p:cNvPr id="14" name="Google Shape;14;p1" title="[DM_E_CONFID]"/>
          <p:cNvSpPr/>
          <p:nvPr/>
        </p:nvSpPr>
        <p:spPr>
          <a:xfrm>
            <a:off x="4576120" y="6649210"/>
            <a:ext cx="3113648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rgbClr val="00B5E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" name="Google Shape;15;p1"/>
          <p:cNvSpPr/>
          <p:nvPr/>
        </p:nvSpPr>
        <p:spPr>
          <a:xfrm>
            <a:off x="11519350" y="6593586"/>
            <a:ext cx="609135" cy="2628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050" u="none" cap="none" strike="noStrike">
                <a:solidFill>
                  <a:srgbClr val="00B5E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"/>
          <p:cNvSpPr txBox="1"/>
          <p:nvPr/>
        </p:nvSpPr>
        <p:spPr>
          <a:xfrm>
            <a:off x="63515" y="6603977"/>
            <a:ext cx="6146222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ISFRN25 Workshop 3-4</a:t>
            </a:r>
            <a:r>
              <a:rPr b="1" baseline="30000" i="0" lang="en-US" sz="9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th</a:t>
            </a:r>
            <a:r>
              <a:rPr b="1" i="0" lang="en-US" sz="9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April 2025</a:t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3.png"/><Relationship Id="rId4" Type="http://schemas.openxmlformats.org/officeDocument/2006/relationships/image" Target="../media/image62.png"/><Relationship Id="rId9" Type="http://schemas.openxmlformats.org/officeDocument/2006/relationships/image" Target="../media/image53.png"/><Relationship Id="rId5" Type="http://schemas.openxmlformats.org/officeDocument/2006/relationships/image" Target="../media/image64.png"/><Relationship Id="rId6" Type="http://schemas.openxmlformats.org/officeDocument/2006/relationships/image" Target="../media/image57.png"/><Relationship Id="rId7" Type="http://schemas.openxmlformats.org/officeDocument/2006/relationships/image" Target="../media/image59.png"/><Relationship Id="rId8" Type="http://schemas.openxmlformats.org/officeDocument/2006/relationships/image" Target="../media/image6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5.png"/><Relationship Id="rId4" Type="http://schemas.openxmlformats.org/officeDocument/2006/relationships/image" Target="../media/image32.png"/><Relationship Id="rId9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28.png"/><Relationship Id="rId7" Type="http://schemas.openxmlformats.org/officeDocument/2006/relationships/image" Target="../media/image33.png"/><Relationship Id="rId8" Type="http://schemas.openxmlformats.org/officeDocument/2006/relationships/image" Target="../media/image51.png"/><Relationship Id="rId10" Type="http://schemas.openxmlformats.org/officeDocument/2006/relationships/image" Target="../media/image6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s3vt.org/" TargetMode="External"/><Relationship Id="rId4" Type="http://schemas.openxmlformats.org/officeDocument/2006/relationships/image" Target="../media/image48.png"/><Relationship Id="rId9" Type="http://schemas.openxmlformats.org/officeDocument/2006/relationships/image" Target="../media/image31.png"/><Relationship Id="rId5" Type="http://schemas.openxmlformats.org/officeDocument/2006/relationships/image" Target="../media/image27.png"/><Relationship Id="rId6" Type="http://schemas.openxmlformats.org/officeDocument/2006/relationships/image" Target="../media/image44.png"/><Relationship Id="rId7" Type="http://schemas.openxmlformats.org/officeDocument/2006/relationships/image" Target="../media/image38.png"/><Relationship Id="rId8" Type="http://schemas.openxmlformats.org/officeDocument/2006/relationships/image" Target="../media/image4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4.png"/><Relationship Id="rId4" Type="http://schemas.openxmlformats.org/officeDocument/2006/relationships/image" Target="../media/image30.png"/><Relationship Id="rId5" Type="http://schemas.openxmlformats.org/officeDocument/2006/relationships/image" Target="../media/image43.png"/><Relationship Id="rId6" Type="http://schemas.openxmlformats.org/officeDocument/2006/relationships/image" Target="../media/image55.png"/><Relationship Id="rId7" Type="http://schemas.openxmlformats.org/officeDocument/2006/relationships/image" Target="../media/image3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6.png"/><Relationship Id="rId4" Type="http://schemas.openxmlformats.org/officeDocument/2006/relationships/image" Target="../media/image3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0.png"/><Relationship Id="rId4" Type="http://schemas.openxmlformats.org/officeDocument/2006/relationships/image" Target="../media/image58.png"/><Relationship Id="rId5" Type="http://schemas.openxmlformats.org/officeDocument/2006/relationships/image" Target="../media/image50.png"/><Relationship Id="rId6" Type="http://schemas.openxmlformats.org/officeDocument/2006/relationships/image" Target="../media/image4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5.png"/><Relationship Id="rId4" Type="http://schemas.openxmlformats.org/officeDocument/2006/relationships/image" Target="../media/image56.png"/><Relationship Id="rId5" Type="http://schemas.openxmlformats.org/officeDocument/2006/relationships/image" Target="../media/image4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eumetsat.int/Sci4MaST" TargetMode="External"/><Relationship Id="rId4" Type="http://schemas.openxmlformats.org/officeDocument/2006/relationships/image" Target="../media/image49.png"/><Relationship Id="rId5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2" title="[DM_DOCNAME]"/>
          <p:cNvSpPr txBox="1"/>
          <p:nvPr/>
        </p:nvSpPr>
        <p:spPr>
          <a:xfrm>
            <a:off x="6096000" y="1884153"/>
            <a:ext cx="6095999" cy="245639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80000" lIns="288000" spcFirstLastPara="1" rIns="288000" wrap="square" tIns="1800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Status and evolution of EUMETSAT SST/IST Multi-Mission Matchup Database (MMDB)</a:t>
            </a:r>
            <a:b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Igor Tomazic, Gary Corlett, Anne O’Carroll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EUMETSAT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ISFRN25 Workshop, 3-4</a:t>
            </a:r>
            <a:r>
              <a:rPr b="0" baseline="30000" i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b="0" i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April, 2025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1"/>
          <p:cNvSpPr txBox="1"/>
          <p:nvPr>
            <p:ph type="title"/>
          </p:nvPr>
        </p:nvSpPr>
        <p:spPr>
          <a:xfrm>
            <a:off x="792480" y="1"/>
            <a:ext cx="11399520" cy="640079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0" spcFirstLastPara="1" rIns="36000" wrap="square" tIns="36000">
            <a:normAutofit/>
          </a:bodyPr>
          <a:lstStyle/>
          <a:p>
            <a:pPr indent="0" lvl="0" marL="221544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MMDB/felyx2 framework: Overview</a:t>
            </a:r>
            <a:endParaRPr/>
          </a:p>
        </p:txBody>
      </p:sp>
      <p:sp>
        <p:nvSpPr>
          <p:cNvPr id="329" name="Google Shape;329;p41"/>
          <p:cNvSpPr txBox="1"/>
          <p:nvPr>
            <p:ph idx="1" type="body"/>
          </p:nvPr>
        </p:nvSpPr>
        <p:spPr>
          <a:xfrm>
            <a:off x="145053" y="1139429"/>
            <a:ext cx="11627339" cy="55317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-328254" lvl="0" marL="328254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</a:pPr>
            <a:r>
              <a:rPr lang="en-US"/>
              <a:t>Evolutions within Sci4MaST project (Ifremer)</a:t>
            </a:r>
            <a:endParaRPr/>
          </a:p>
          <a:p>
            <a:pPr indent="-328254" lvl="0" marL="328254" rtl="0" algn="l">
              <a:spcBef>
                <a:spcPts val="496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</a:pPr>
            <a:r>
              <a:rPr lang="en-US"/>
              <a:t>Improved reliability, stability, configuration, containerization, deployment, …</a:t>
            </a:r>
            <a:endParaRPr/>
          </a:p>
          <a:p>
            <a:pPr indent="-328254" lvl="0" marL="328254" rtl="0" algn="l">
              <a:spcBef>
                <a:spcPts val="496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</a:pPr>
            <a:r>
              <a:rPr lang="en-US"/>
              <a:t>Distributed processing framework (jobard: dask based) implemented for:</a:t>
            </a:r>
            <a:endParaRPr/>
          </a:p>
          <a:p>
            <a:pPr indent="-351700" lvl="1" marL="914422" rtl="0" algn="l">
              <a:spcBef>
                <a:spcPts val="434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</a:pPr>
            <a:r>
              <a:rPr lang="en-US"/>
              <a:t>Docker cluster (SWARM)</a:t>
            </a:r>
            <a:endParaRPr/>
          </a:p>
          <a:p>
            <a:pPr indent="-351700" lvl="1" marL="914422" rtl="0" algn="l">
              <a:spcBef>
                <a:spcPts val="434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</a:pPr>
            <a:r>
              <a:rPr lang="en-US"/>
              <a:t>HPC: HTCondor, PBS</a:t>
            </a:r>
            <a:endParaRPr/>
          </a:p>
          <a:p>
            <a:pPr indent="-351700" lvl="1" marL="914422" rtl="0" algn="l">
              <a:spcBef>
                <a:spcPts val="434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</a:pPr>
            <a:r>
              <a:rPr lang="en-US"/>
              <a:t>k8s</a:t>
            </a:r>
            <a:endParaRPr/>
          </a:p>
          <a:p>
            <a:pPr indent="-328254" lvl="0" marL="328254" rtl="0" algn="l">
              <a:spcBef>
                <a:spcPts val="496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</a:pPr>
            <a:r>
              <a:rPr lang="en-US"/>
              <a:t>Integrated reporting and monitoring (ES + grafana)</a:t>
            </a:r>
            <a:endParaRPr/>
          </a:p>
          <a:p>
            <a:pPr indent="-328254" lvl="0" marL="328254" rtl="0" algn="l">
              <a:spcBef>
                <a:spcPts val="496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</a:pPr>
            <a:r>
              <a:rPr lang="en-US"/>
              <a:t>Gitlab CI/CD + Ansible for integration and deployment</a:t>
            </a:r>
            <a:endParaRPr/>
          </a:p>
          <a:p>
            <a:pPr indent="-328254" lvl="0" marL="328254" rtl="0" algn="l">
              <a:spcBef>
                <a:spcPts val="496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</a:pPr>
            <a:r>
              <a:rPr lang="en-US"/>
              <a:t>Downloader (eo-dataflow) + reporting</a:t>
            </a:r>
            <a:endParaRPr/>
          </a:p>
          <a:p>
            <a:pPr indent="-351700" lvl="1" marL="914422" rtl="0" algn="l">
              <a:spcBef>
                <a:spcPts val="434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</a:pPr>
            <a:r>
              <a:rPr lang="en-US"/>
              <a:t>Generic and configurable data collection and protocol</a:t>
            </a:r>
            <a:endParaRPr/>
          </a:p>
          <a:p>
            <a:pPr indent="-281360" lvl="2" marL="1406804" rtl="0" algn="l">
              <a:spcBef>
                <a:spcPts val="372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</a:pPr>
            <a:r>
              <a:rPr lang="en-US"/>
              <a:t>EUM DataStore, PO.DAAC drive, CMEMS Data Store </a:t>
            </a:r>
            <a:endParaRPr/>
          </a:p>
          <a:p>
            <a:pPr indent="-281360" lvl="2" marL="1406804" rtl="0" algn="l">
              <a:spcBef>
                <a:spcPts val="372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</a:pPr>
            <a:r>
              <a:rPr lang="en-US"/>
              <a:t>Opensearch, http(s), (s)ftp(s), localpath, …</a:t>
            </a:r>
            <a:endParaRPr/>
          </a:p>
          <a:p>
            <a:pPr indent="-328254" lvl="0" marL="328254" rtl="0" algn="l">
              <a:spcBef>
                <a:spcPts val="496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</a:pPr>
            <a:r>
              <a:rPr lang="en-US"/>
              <a:t>Format: </a:t>
            </a:r>
            <a:endParaRPr/>
          </a:p>
          <a:p>
            <a:pPr indent="-351700" lvl="1" marL="914422" rtl="0" algn="l">
              <a:spcBef>
                <a:spcPts val="434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</a:pPr>
            <a:r>
              <a:rPr lang="en-US"/>
              <a:t>MMDB: Similar to existing MMDB (Core NC + AUX NC)</a:t>
            </a:r>
            <a:endParaRPr/>
          </a:p>
          <a:p>
            <a:pPr indent="-351700" lvl="1" marL="914422" rtl="0" algn="l">
              <a:spcBef>
                <a:spcPts val="434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</a:pPr>
            <a:r>
              <a:rPr lang="en-US"/>
              <a:t>In situ: Parquet </a:t>
            </a:r>
            <a:endParaRPr/>
          </a:p>
          <a:p>
            <a:pPr indent="-170774" lvl="0" marL="328254" rtl="0" algn="l">
              <a:spcBef>
                <a:spcPts val="496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r>
              <a:t/>
            </a:r>
            <a:endParaRPr/>
          </a:p>
        </p:txBody>
      </p:sp>
      <p:pic>
        <p:nvPicPr>
          <p:cNvPr id="330" name="Google Shape;330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86800" y="3941624"/>
            <a:ext cx="3190902" cy="27295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le:Grafana logo.svg - Wikipedia" id="331" name="Google Shape;331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02604" y="3184545"/>
            <a:ext cx="575098" cy="5871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atei:Elasticsearch logo.svg" id="332" name="Google Shape;332;p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989050" y="2852854"/>
            <a:ext cx="1632858" cy="3571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ss and Logos | GitLab" id="333" name="Google Shape;333;p4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474354" y="3210042"/>
            <a:ext cx="662250" cy="6113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le:Python-logo-notext.svg - Wikipedia" id="334" name="Google Shape;334;p4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767652" y="3290010"/>
            <a:ext cx="464050" cy="508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4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193399" y="126157"/>
            <a:ext cx="1853548" cy="14884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4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010525" y="2450727"/>
            <a:ext cx="1352550" cy="14059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2"/>
          <p:cNvSpPr txBox="1"/>
          <p:nvPr>
            <p:ph type="title"/>
          </p:nvPr>
        </p:nvSpPr>
        <p:spPr>
          <a:xfrm>
            <a:off x="792480" y="1"/>
            <a:ext cx="11399520" cy="640079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0" spcFirstLastPara="1" rIns="36000" wrap="square" tIns="36000">
            <a:normAutofit/>
          </a:bodyPr>
          <a:lstStyle/>
          <a:p>
            <a:pPr indent="0" lvl="0" marL="221544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MMDB/felyx2 framework: Next</a:t>
            </a:r>
            <a:endParaRPr/>
          </a:p>
        </p:txBody>
      </p:sp>
      <p:sp>
        <p:nvSpPr>
          <p:cNvPr id="342" name="Google Shape;342;p42"/>
          <p:cNvSpPr txBox="1"/>
          <p:nvPr>
            <p:ph idx="1" type="body"/>
          </p:nvPr>
        </p:nvSpPr>
        <p:spPr>
          <a:xfrm>
            <a:off x="145054" y="837282"/>
            <a:ext cx="7935256" cy="59274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-328254" lvl="0" marL="328254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</a:pPr>
            <a:r>
              <a:rPr b="1" lang="en-US"/>
              <a:t>IST VAL MMDB </a:t>
            </a:r>
            <a:r>
              <a:rPr lang="en-US"/>
              <a:t>(following IST L2 VAL repro) – Q2 2025</a:t>
            </a:r>
            <a:endParaRPr/>
          </a:p>
          <a:p>
            <a:pPr indent="-328254" lvl="0" marL="328254" rtl="0" algn="l">
              <a:spcBef>
                <a:spcPts val="496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</a:pPr>
            <a:r>
              <a:rPr b="1" lang="en-US"/>
              <a:t>Upgrade SLSTR MMDB </a:t>
            </a:r>
            <a:r>
              <a:rPr lang="en-US"/>
              <a:t>– Q4 2025/Q1 2026 (TBC)</a:t>
            </a:r>
            <a:endParaRPr/>
          </a:p>
          <a:p>
            <a:pPr indent="-351700" lvl="1" marL="914422" rtl="0" algn="l">
              <a:spcBef>
                <a:spcPts val="434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</a:pPr>
            <a:r>
              <a:rPr lang="en-US"/>
              <a:t>Jointly with SLSTR Coll4 Day2 SST/Day1 IST deployment</a:t>
            </a:r>
            <a:endParaRPr/>
          </a:p>
          <a:p>
            <a:pPr indent="-351700" lvl="1" marL="914422" rtl="0" algn="l">
              <a:spcBef>
                <a:spcPts val="434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</a:pPr>
            <a:r>
              <a:rPr lang="en-US"/>
              <a:t>Will run in parallel (in WEkEO) and distributed to users for preparation (at least 2-3 months before operational deployment)</a:t>
            </a:r>
            <a:endParaRPr/>
          </a:p>
          <a:p>
            <a:pPr indent="-328254" lvl="0" marL="328254" rtl="0" algn="l">
              <a:spcBef>
                <a:spcPts val="496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</a:pPr>
            <a:r>
              <a:rPr b="1" lang="en-US"/>
              <a:t>Offline, internal and upcoming SST/IST MMDBs </a:t>
            </a:r>
            <a:r>
              <a:rPr lang="en-US"/>
              <a:t>(2025/2026)</a:t>
            </a:r>
            <a:endParaRPr/>
          </a:p>
          <a:p>
            <a:pPr indent="-351700" lvl="1" marL="914422" rtl="0" algn="l">
              <a:spcBef>
                <a:spcPts val="434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</a:pPr>
            <a:r>
              <a:rPr lang="en-US"/>
              <a:t>IASI-C SST, AVHRR-C SST, VIIRS N20 SST</a:t>
            </a:r>
            <a:endParaRPr/>
          </a:p>
          <a:p>
            <a:pPr indent="-351700" lvl="1" marL="914422" rtl="0" algn="l">
              <a:spcBef>
                <a:spcPts val="434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</a:pPr>
            <a:r>
              <a:rPr lang="en-US"/>
              <a:t>Preparation for: SLSTR-C, CIMR SST, IASI-NG SST</a:t>
            </a:r>
            <a:endParaRPr/>
          </a:p>
          <a:p>
            <a:pPr indent="-328254" lvl="0" marL="328254" rtl="0" algn="l">
              <a:spcBef>
                <a:spcPts val="496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</a:pPr>
            <a:r>
              <a:rPr b="1" lang="en-US"/>
              <a:t>SLSTR IST/SST VAL or/and OPE </a:t>
            </a:r>
            <a:r>
              <a:rPr lang="en-US"/>
              <a:t>(TBC) </a:t>
            </a:r>
            <a:r>
              <a:rPr b="1" lang="en-US"/>
              <a:t>repro MMDB </a:t>
            </a:r>
            <a:r>
              <a:rPr lang="en-US"/>
              <a:t>(2026 TBC)</a:t>
            </a:r>
            <a:endParaRPr/>
          </a:p>
          <a:p>
            <a:pPr indent="-351700" lvl="1" marL="914422" rtl="0" algn="l">
              <a:spcBef>
                <a:spcPts val="434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</a:pPr>
            <a:r>
              <a:rPr lang="en-US"/>
              <a:t>Using SLSTR IST/SST VAL product (including additional intermediate fields)</a:t>
            </a:r>
            <a:endParaRPr/>
          </a:p>
          <a:p>
            <a:pPr indent="-351700" lvl="1" marL="914422" rtl="0" algn="l">
              <a:spcBef>
                <a:spcPts val="434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</a:pPr>
            <a:r>
              <a:rPr lang="en-US"/>
              <a:t>Work in progress to include SLSTR L0 inside MMDB</a:t>
            </a:r>
            <a:endParaRPr/>
          </a:p>
          <a:p>
            <a:pPr indent="-351700" lvl="1" marL="914422" rtl="0" algn="l">
              <a:spcBef>
                <a:spcPts val="434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</a:pPr>
            <a:r>
              <a:rPr lang="en-US"/>
              <a:t>Opportunity for complete radiometer reprocessing</a:t>
            </a:r>
            <a:endParaRPr/>
          </a:p>
          <a:p>
            <a:pPr indent="-170774" lvl="0" marL="328254" rtl="0" algn="l">
              <a:spcBef>
                <a:spcPts val="496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r>
              <a:t/>
            </a:r>
            <a:endParaRPr/>
          </a:p>
        </p:txBody>
      </p:sp>
      <p:pic>
        <p:nvPicPr>
          <p:cNvPr id="343" name="Google Shape;343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92225" y="1035699"/>
            <a:ext cx="4499775" cy="53631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43"/>
          <p:cNvSpPr txBox="1"/>
          <p:nvPr>
            <p:ph type="title"/>
          </p:nvPr>
        </p:nvSpPr>
        <p:spPr>
          <a:xfrm>
            <a:off x="792480" y="1"/>
            <a:ext cx="11399520" cy="640079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0" spcFirstLastPara="1" rIns="36000" wrap="square" tIns="36000">
            <a:normAutofit/>
          </a:bodyPr>
          <a:lstStyle/>
          <a:p>
            <a:pPr indent="0" lvl="0" marL="221544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Summary</a:t>
            </a:r>
            <a:endParaRPr/>
          </a:p>
        </p:txBody>
      </p:sp>
      <p:sp>
        <p:nvSpPr>
          <p:cNvPr id="349" name="Google Shape;349;p43"/>
          <p:cNvSpPr txBox="1"/>
          <p:nvPr>
            <p:ph idx="1" type="body"/>
          </p:nvPr>
        </p:nvSpPr>
        <p:spPr>
          <a:xfrm>
            <a:off x="145053" y="1139429"/>
            <a:ext cx="11627339" cy="5262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328254" lvl="0" marL="328254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</a:pPr>
            <a:r>
              <a:rPr lang="en-US"/>
              <a:t>EUM SST/IST MMDB</a:t>
            </a:r>
            <a:endParaRPr/>
          </a:p>
          <a:p>
            <a:pPr indent="-351700" lvl="1" marL="914422" rtl="0" algn="l">
              <a:spcBef>
                <a:spcPts val="518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</a:pPr>
            <a:r>
              <a:rPr lang="en-US"/>
              <a:t>SLSTR MMDB in current format until Day2 SST/Day1 IST deployment (Q1 2026 – TBC)</a:t>
            </a:r>
            <a:endParaRPr/>
          </a:p>
          <a:p>
            <a:pPr indent="-351700" lvl="1" marL="914422" rtl="0" algn="l">
              <a:spcBef>
                <a:spcPts val="518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</a:pPr>
            <a:r>
              <a:rPr lang="en-US"/>
              <a:t>Small changes in the format (variable names/dimensions), but it will still require adaptations</a:t>
            </a:r>
            <a:endParaRPr/>
          </a:p>
          <a:p>
            <a:pPr indent="-351700" lvl="1" marL="914422" rtl="0" algn="l">
              <a:spcBef>
                <a:spcPts val="518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</a:pPr>
            <a:r>
              <a:rPr lang="en-US"/>
              <a:t>New SLSTR IST/SST+MMDB reprocessing in 2026 (TBC) – (follows SL1 repro)</a:t>
            </a:r>
            <a:endParaRPr/>
          </a:p>
          <a:p>
            <a:pPr indent="-281360" lvl="2" marL="1406804" rtl="0" algn="l">
              <a:spcBef>
                <a:spcPts val="444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</a:pPr>
            <a:r>
              <a:rPr lang="en-US"/>
              <a:t>Opportunity to reprocess full radiometer archive</a:t>
            </a:r>
            <a:endParaRPr/>
          </a:p>
          <a:p>
            <a:pPr indent="-187235" lvl="1" marL="914422" rtl="0" algn="l">
              <a:spcBef>
                <a:spcPts val="518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r>
              <a:t/>
            </a:r>
            <a:endParaRPr/>
          </a:p>
          <a:p>
            <a:pPr indent="-328254" lvl="0" marL="328254" rtl="0" algn="l">
              <a:spcBef>
                <a:spcPts val="592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</a:pPr>
            <a:r>
              <a:rPr lang="en-US"/>
              <a:t>Suggested changes in ISFRN ftp directory structure</a:t>
            </a:r>
            <a:endParaRPr/>
          </a:p>
          <a:p>
            <a:pPr indent="-351700" lvl="1" marL="914422" rtl="0" algn="l">
              <a:spcBef>
                <a:spcPts val="518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</a:pPr>
            <a:r>
              <a:rPr lang="en-US"/>
              <a:t>Create and maintain YYYY/MM directory structure with all radiometers and latest processor versions</a:t>
            </a:r>
            <a:endParaRPr/>
          </a:p>
          <a:p>
            <a:pPr indent="-140294" lvl="0" marL="328254" rtl="0" algn="l">
              <a:spcBef>
                <a:spcPts val="592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44"/>
          <p:cNvSpPr txBox="1"/>
          <p:nvPr>
            <p:ph idx="1" type="body"/>
          </p:nvPr>
        </p:nvSpPr>
        <p:spPr>
          <a:xfrm>
            <a:off x="6308436" y="1237673"/>
            <a:ext cx="5463956" cy="51644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</a:pPr>
            <a:r>
              <a:rPr lang="en-US"/>
              <a:t>Thank you!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 sz="2000"/>
              <a:t>Questions are welcome</a:t>
            </a:r>
            <a:endParaRPr sz="2000"/>
          </a:p>
        </p:txBody>
      </p:sp>
      <p:sp>
        <p:nvSpPr>
          <p:cNvPr id="355" name="Google Shape;355;p44"/>
          <p:cNvSpPr txBox="1"/>
          <p:nvPr/>
        </p:nvSpPr>
        <p:spPr>
          <a:xfrm>
            <a:off x="5963838" y="905989"/>
            <a:ext cx="5130260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6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Acknowledgments: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6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Noveltis, Ifremer, Jean-Francois Piolle, Radiometer teams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6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3"/>
          <p:cNvSpPr txBox="1"/>
          <p:nvPr>
            <p:ph type="title"/>
          </p:nvPr>
        </p:nvSpPr>
        <p:spPr>
          <a:xfrm>
            <a:off x="792480" y="1"/>
            <a:ext cx="11399520" cy="640079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0" spcFirstLastPara="1" rIns="36000" wrap="square" tIns="36000">
            <a:normAutofit/>
          </a:bodyPr>
          <a:lstStyle/>
          <a:p>
            <a:pPr indent="0" lvl="0" marL="221544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SST/IST (ST) validation: overview I</a:t>
            </a:r>
            <a:endParaRPr/>
          </a:p>
        </p:txBody>
      </p:sp>
      <p:sp>
        <p:nvSpPr>
          <p:cNvPr id="243" name="Google Shape;243;p33"/>
          <p:cNvSpPr txBox="1"/>
          <p:nvPr>
            <p:ph idx="1" type="body"/>
          </p:nvPr>
        </p:nvSpPr>
        <p:spPr>
          <a:xfrm>
            <a:off x="145053" y="1139429"/>
            <a:ext cx="11627339" cy="5262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328254" lvl="0" marL="328254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</a:pPr>
            <a:r>
              <a:rPr lang="en-US" sz="2400"/>
              <a:t>For reference SLSTR SST/IST mission: </a:t>
            </a:r>
            <a:endParaRPr/>
          </a:p>
          <a:p>
            <a:pPr indent="-351700" lvl="1" marL="914422" rtl="0" algn="l">
              <a:spcBef>
                <a:spcPts val="340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</a:pPr>
            <a:r>
              <a:rPr lang="en-US" sz="2000"/>
              <a:t>SLSTR L2 SST/IST + full end-to-end (E2E) chain</a:t>
            </a:r>
            <a:endParaRPr/>
          </a:p>
          <a:p>
            <a:pPr indent="-328254" lvl="0" marL="328254" rtl="0" algn="l">
              <a:spcBef>
                <a:spcPts val="408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</a:pPr>
            <a:r>
              <a:rPr lang="en-US" sz="2400"/>
              <a:t>Validation/monitoring chain</a:t>
            </a:r>
            <a:endParaRPr/>
          </a:p>
          <a:p>
            <a:pPr indent="-351700" lvl="1" marL="914422" rtl="0" algn="l">
              <a:spcBef>
                <a:spcPts val="340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</a:pPr>
            <a:r>
              <a:rPr lang="en-US" sz="2000"/>
              <a:t>In situ instruments 🡪 measurement 🡪 products</a:t>
            </a:r>
            <a:endParaRPr sz="2000"/>
          </a:p>
          <a:p>
            <a:pPr indent="-281360" lvl="2" marL="1406804" rtl="0" algn="l">
              <a:spcBef>
                <a:spcPts val="272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</a:pPr>
            <a:r>
              <a:rPr lang="en-US" sz="1600"/>
              <a:t>Fiducial Reference Measurements (FRM): TRUSTED &amp; Radiometers</a:t>
            </a:r>
            <a:endParaRPr sz="2000"/>
          </a:p>
          <a:p>
            <a:pPr indent="-351700" lvl="1" marL="914422" rtl="0" algn="l">
              <a:spcBef>
                <a:spcPts val="340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</a:pPr>
            <a:r>
              <a:rPr lang="en-US" sz="2000"/>
              <a:t>Satellite 🡪 geophysical retrievals</a:t>
            </a:r>
            <a:endParaRPr sz="2000"/>
          </a:p>
          <a:p>
            <a:pPr indent="-351700" lvl="1" marL="914422" rtl="0" algn="l">
              <a:spcBef>
                <a:spcPts val="340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</a:pPr>
            <a:r>
              <a:rPr lang="en-US" sz="2000"/>
              <a:t>Satellite products</a:t>
            </a:r>
            <a:endParaRPr/>
          </a:p>
          <a:p>
            <a:pPr indent="-281360" lvl="2" marL="1406804" rtl="0" algn="l">
              <a:spcBef>
                <a:spcPts val="306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</a:pPr>
            <a:r>
              <a:rPr lang="en-US" sz="1800"/>
              <a:t>Level 0 + Level 1 (impacting SST/IST)</a:t>
            </a:r>
            <a:endParaRPr/>
          </a:p>
          <a:p>
            <a:pPr indent="-281360" lvl="2" marL="1406804" rtl="0" algn="l">
              <a:spcBef>
                <a:spcPts val="306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</a:pPr>
            <a:r>
              <a:rPr b="1" lang="en-US" sz="1800"/>
              <a:t>Level 2 SST/IST</a:t>
            </a:r>
            <a:endParaRPr/>
          </a:p>
          <a:p>
            <a:pPr indent="-281360" lvl="2" marL="1406804" rtl="0" algn="l">
              <a:spcBef>
                <a:spcPts val="306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</a:pPr>
            <a:r>
              <a:rPr lang="en-US" sz="1800"/>
              <a:t>Level 3 SST/IST</a:t>
            </a:r>
            <a:endParaRPr/>
          </a:p>
          <a:p>
            <a:pPr indent="-281360" lvl="2" marL="1406804" rtl="0" algn="l">
              <a:spcBef>
                <a:spcPts val="306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</a:pPr>
            <a:r>
              <a:rPr lang="en-US" sz="1800"/>
              <a:t>Timeliness: NRT&amp;NTC</a:t>
            </a:r>
            <a:endParaRPr/>
          </a:p>
          <a:p>
            <a:pPr indent="-351700" lvl="1" marL="914422" rtl="0" algn="l">
              <a:spcBef>
                <a:spcPts val="340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</a:pPr>
            <a:r>
              <a:rPr lang="en-US" sz="2000"/>
              <a:t>Level 2 algorithms</a:t>
            </a:r>
            <a:endParaRPr/>
          </a:p>
          <a:p>
            <a:pPr indent="-281360" lvl="2" marL="1406804" rtl="0" algn="l">
              <a:spcBef>
                <a:spcPts val="306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</a:pPr>
            <a:r>
              <a:rPr lang="en-US" sz="1800"/>
              <a:t>SST/IST skin and SST depth retrievals</a:t>
            </a:r>
            <a:endParaRPr/>
          </a:p>
          <a:p>
            <a:pPr indent="-281360" lvl="2" marL="1406804" rtl="0" algn="l">
              <a:spcBef>
                <a:spcPts val="306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</a:pPr>
            <a:r>
              <a:rPr lang="en-US" sz="1800"/>
              <a:t>Cloud screening/surface classification</a:t>
            </a:r>
            <a:endParaRPr/>
          </a:p>
          <a:p>
            <a:pPr indent="-281360" lvl="2" marL="1406804" rtl="0" algn="l">
              <a:spcBef>
                <a:spcPts val="306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</a:pPr>
            <a:r>
              <a:rPr lang="en-US" sz="1800"/>
              <a:t>RT modeling</a:t>
            </a:r>
            <a:endParaRPr/>
          </a:p>
          <a:p>
            <a:pPr indent="-351700" lvl="1" marL="914422" rtl="0" algn="l">
              <a:spcBef>
                <a:spcPts val="374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</a:pPr>
            <a:r>
              <a:rPr lang="en-US" sz="2200"/>
              <a:t>Uncertainties/traceability</a:t>
            </a:r>
            <a:endParaRPr/>
          </a:p>
          <a:p>
            <a:pPr indent="-351700" lvl="1" marL="914422" rtl="0" algn="l">
              <a:spcBef>
                <a:spcPts val="374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</a:pPr>
            <a:r>
              <a:rPr lang="en-US" sz="2200"/>
              <a:t>Intercomparison with </a:t>
            </a:r>
            <a:br>
              <a:rPr lang="en-US" sz="2200"/>
            </a:br>
            <a:r>
              <a:rPr lang="en-US" sz="2200"/>
              <a:t>other missions (L4/model/MMDB)</a:t>
            </a:r>
            <a:endParaRPr/>
          </a:p>
          <a:p>
            <a:pPr indent="-351700" lvl="1" marL="914422" rtl="0" algn="l">
              <a:spcBef>
                <a:spcPts val="374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</a:pPr>
            <a:r>
              <a:rPr lang="en-US" sz="2200"/>
              <a:t>Ground segment (GS)</a:t>
            </a:r>
            <a:endParaRPr/>
          </a:p>
        </p:txBody>
      </p:sp>
      <p:pic>
        <p:nvPicPr>
          <p:cNvPr id="244" name="Google Shape;244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94423" y="3281656"/>
            <a:ext cx="7610570" cy="33887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s3l2-vm1/projects/igort/l3/output/20230701_s3a_s3b_night_05_31_Robinson_globe80.png" id="245" name="Google Shape;245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509349" y="4721875"/>
            <a:ext cx="1013437" cy="5897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s3l2-vm1/igort/seaice/euml3/s3_ist/l2_v0.8_l3_vsunza_v0.2/24/2022/20220401120000-EUM-L3C_GHRSST-SSTskin-SLSTRA-NH_sst_ist_050-v02.0-fv01.024h_f1_f2_v1surface_temperature_v2sea_surface_temperature_l2_v0.8_l3_vsunza_v0.2_24.png" id="246" name="Google Shape;246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163076" y="4555831"/>
            <a:ext cx="677172" cy="8032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s3l2-vm1/sstval/img/s3a/drifter/wst-skin_depth/qla/s3a-wst-skin_depth-qla-drifter-spatial-n3n.png" id="247" name="Google Shape;247;p33"/>
          <p:cNvPicPr preferRelativeResize="0"/>
          <p:nvPr/>
        </p:nvPicPr>
        <p:blipFill rotWithShape="1">
          <a:blip r:embed="rId6">
            <a:alphaModFix/>
          </a:blip>
          <a:srcRect b="2538" l="6847" r="4316" t="6751"/>
          <a:stretch/>
        </p:blipFill>
        <p:spPr>
          <a:xfrm>
            <a:off x="10944935" y="3504131"/>
            <a:ext cx="1113454" cy="9089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s3calval.eumetsat.int/ma/sst/trusted/www/drifters/6204563/trusted_drifter_6204563_trustid113__02_sst_map.png" id="248" name="Google Shape;248;p3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1565929" y="5577670"/>
            <a:ext cx="470184" cy="5444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nlarged Image" id="249" name="Google Shape;249;p3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528573" y="1046645"/>
            <a:ext cx="2568191" cy="1861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3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9164621" y="3241873"/>
            <a:ext cx="1598230" cy="1312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33"/>
          <p:cNvPicPr preferRelativeResize="0"/>
          <p:nvPr/>
        </p:nvPicPr>
        <p:blipFill rotWithShape="1">
          <a:blip r:embed="rId10">
            <a:alphaModFix/>
          </a:blip>
          <a:srcRect b="0" l="13869" r="14883" t="50508"/>
          <a:stretch/>
        </p:blipFill>
        <p:spPr>
          <a:xfrm>
            <a:off x="9164620" y="1252811"/>
            <a:ext cx="3027380" cy="144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12311"/>
            <a:ext cx="12192000" cy="6131955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34"/>
          <p:cNvSpPr txBox="1"/>
          <p:nvPr>
            <p:ph type="title"/>
          </p:nvPr>
        </p:nvSpPr>
        <p:spPr>
          <a:xfrm>
            <a:off x="792480" y="1"/>
            <a:ext cx="11399520" cy="640079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0" spcFirstLastPara="1" rIns="36000" wrap="square" tIns="36000">
            <a:normAutofit/>
          </a:bodyPr>
          <a:lstStyle/>
          <a:p>
            <a:pPr indent="0" lvl="0" marL="221544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SST/IST validation: overview II</a:t>
            </a:r>
            <a:endParaRPr/>
          </a:p>
        </p:txBody>
      </p:sp>
      <p:sp>
        <p:nvSpPr>
          <p:cNvPr id="259" name="Google Shape;259;p34"/>
          <p:cNvSpPr/>
          <p:nvPr/>
        </p:nvSpPr>
        <p:spPr>
          <a:xfrm>
            <a:off x="3474528" y="1385512"/>
            <a:ext cx="1909187" cy="3597643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ahoma"/>
              <a:buNone/>
            </a:pPr>
            <a:r>
              <a:t/>
            </a:r>
            <a:endParaRPr b="1" i="0" sz="9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60" name="Google Shape;260;p34"/>
          <p:cNvSpPr/>
          <p:nvPr/>
        </p:nvSpPr>
        <p:spPr>
          <a:xfrm>
            <a:off x="7195929" y="1394842"/>
            <a:ext cx="4996071" cy="3349014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ahoma"/>
              <a:buNone/>
            </a:pPr>
            <a:r>
              <a:t/>
            </a:r>
            <a:endParaRPr b="1" i="0" sz="9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61" name="Google Shape;261;p34"/>
          <p:cNvSpPr/>
          <p:nvPr/>
        </p:nvSpPr>
        <p:spPr>
          <a:xfrm>
            <a:off x="5345958" y="3578288"/>
            <a:ext cx="1550797" cy="966735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ahoma"/>
              <a:buNone/>
            </a:pPr>
            <a:r>
              <a:t/>
            </a:r>
            <a:endParaRPr b="1" i="0" sz="9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5"/>
          <p:cNvSpPr txBox="1"/>
          <p:nvPr>
            <p:ph type="title"/>
          </p:nvPr>
        </p:nvSpPr>
        <p:spPr>
          <a:xfrm>
            <a:off x="792480" y="1"/>
            <a:ext cx="11399520" cy="640079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0" spcFirstLastPara="1" rIns="36000" wrap="square" tIns="36000">
            <a:normAutofit/>
          </a:bodyPr>
          <a:lstStyle/>
          <a:p>
            <a:pPr indent="0" lvl="0" marL="221544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Cal/Val: SLSTR MMDB - status</a:t>
            </a:r>
            <a:endParaRPr/>
          </a:p>
        </p:txBody>
      </p:sp>
      <p:sp>
        <p:nvSpPr>
          <p:cNvPr id="267" name="Google Shape;267;p35"/>
          <p:cNvSpPr txBox="1"/>
          <p:nvPr>
            <p:ph idx="1" type="body"/>
          </p:nvPr>
        </p:nvSpPr>
        <p:spPr>
          <a:xfrm>
            <a:off x="145053" y="1139429"/>
            <a:ext cx="7811831" cy="5262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-328254" lvl="0" marL="328254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</a:pPr>
            <a:r>
              <a:rPr lang="en-US" sz="2800"/>
              <a:t>Main component in SLSTR SST validation</a:t>
            </a:r>
            <a:endParaRPr/>
          </a:p>
          <a:p>
            <a:pPr indent="-351700" lvl="1" marL="914422" rtl="0" algn="l">
              <a:spcBef>
                <a:spcPts val="444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</a:pPr>
            <a:r>
              <a:rPr lang="en-US" sz="2400"/>
              <a:t>Matchups between satellite and in situ data (felyx)</a:t>
            </a:r>
            <a:endParaRPr/>
          </a:p>
          <a:p>
            <a:pPr indent="-351700" lvl="1" marL="914422" rtl="0" algn="l">
              <a:spcBef>
                <a:spcPts val="444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</a:pPr>
            <a:r>
              <a:rPr lang="en-US" sz="2400"/>
              <a:t>Satellite: SLSTR-A/B L1 RBT/L2 SST, AVHRR-B L2 SST, IASI-B L2 SST, VIIRS-NPP L2 SST</a:t>
            </a:r>
            <a:endParaRPr/>
          </a:p>
          <a:p>
            <a:pPr indent="-351700" lvl="1" marL="914422" rtl="0" algn="l">
              <a:spcBef>
                <a:spcPts val="444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</a:pPr>
            <a:r>
              <a:rPr lang="en-US" sz="2400"/>
              <a:t>In situ: drifters, Argo, moored</a:t>
            </a:r>
            <a:endParaRPr/>
          </a:p>
          <a:p>
            <a:pPr indent="-351700" lvl="1" marL="914422" rtl="0" algn="l">
              <a:spcBef>
                <a:spcPts val="444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</a:pPr>
            <a:r>
              <a:rPr lang="en-US" sz="2400"/>
              <a:t>FRM: TRUSTED,  ship-borne Radiometers</a:t>
            </a:r>
            <a:endParaRPr/>
          </a:p>
          <a:p>
            <a:pPr indent="-351700" lvl="1" marL="914422" rtl="0" algn="l">
              <a:spcBef>
                <a:spcPts val="444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</a:pPr>
            <a:r>
              <a:rPr lang="en-US" sz="2400"/>
              <a:t>Core file (L2:WST) plus aux (L2:WCT and L1:MET/RBT-i/RBT-a)</a:t>
            </a:r>
            <a:endParaRPr sz="2400"/>
          </a:p>
          <a:p>
            <a:pPr indent="-163789" lvl="0" marL="328254" rtl="0" algn="l">
              <a:spcBef>
                <a:spcPts val="518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r>
              <a:t/>
            </a:r>
            <a:endParaRPr sz="2800"/>
          </a:p>
          <a:p>
            <a:pPr indent="-328254" lvl="0" marL="328254" rtl="0" algn="l">
              <a:spcBef>
                <a:spcPts val="518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</a:pPr>
            <a:r>
              <a:rPr lang="en-US" sz="2800"/>
              <a:t>SLSTR MMDB access: </a:t>
            </a:r>
            <a:r>
              <a:rPr lang="en-US" sz="2800">
                <a:solidFill>
                  <a:srgbClr val="00205B"/>
                </a:solidFill>
              </a:rPr>
              <a:t>sftp</a:t>
            </a:r>
            <a:r>
              <a:rPr lang="en-US" sz="2800"/>
              <a:t>://s3calval.eumetsat.int </a:t>
            </a:r>
            <a:endParaRPr/>
          </a:p>
          <a:p>
            <a:pPr indent="-351700" lvl="1" marL="914422" rtl="0" algn="l">
              <a:spcBef>
                <a:spcPts val="444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</a:pPr>
            <a:r>
              <a:rPr lang="en-US" sz="2400"/>
              <a:t>Available to Sentinel-3 Validation Team (S3VT)</a:t>
            </a:r>
            <a:endParaRPr/>
          </a:p>
          <a:p>
            <a:pPr indent="-281360" lvl="2" marL="1406804" rtl="0" algn="l">
              <a:spcBef>
                <a:spcPts val="370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</a:pPr>
            <a:r>
              <a:rPr lang="en-US" sz="2000"/>
              <a:t>To become S3VT member please submit proposal (</a:t>
            </a:r>
            <a:r>
              <a:rPr lang="en-US" sz="2000" u="sng">
                <a:solidFill>
                  <a:schemeClr val="hlink"/>
                </a:solidFill>
                <a:hlinkClick r:id="rId3"/>
              </a:rPr>
              <a:t>s3vt.org</a:t>
            </a:r>
            <a:r>
              <a:rPr lang="en-US" sz="2000"/>
              <a:t>) and request access to SLSTR MMDB</a:t>
            </a:r>
            <a:endParaRPr/>
          </a:p>
          <a:p>
            <a:pPr indent="0" lvl="0" marL="0" rtl="0" algn="l">
              <a:spcBef>
                <a:spcPts val="592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r>
              <a:t/>
            </a:r>
            <a:endParaRPr/>
          </a:p>
        </p:txBody>
      </p:sp>
      <p:pic>
        <p:nvPicPr>
          <p:cNvPr id="268" name="Google Shape;268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726284" y="4720281"/>
            <a:ext cx="358988" cy="16726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le:Sentinel-3 spacecraft model.svg" id="269" name="Google Shape;269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367889" y="3387782"/>
            <a:ext cx="1838758" cy="1451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35"/>
          <p:cNvPicPr preferRelativeResize="0"/>
          <p:nvPr/>
        </p:nvPicPr>
        <p:blipFill rotWithShape="1">
          <a:blip r:embed="rId6">
            <a:alphaModFix/>
          </a:blip>
          <a:srcRect b="27954" l="54240" r="30101" t="26720"/>
          <a:stretch/>
        </p:blipFill>
        <p:spPr>
          <a:xfrm>
            <a:off x="8070938" y="4839433"/>
            <a:ext cx="792821" cy="1434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3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553660" y="4744796"/>
            <a:ext cx="2450105" cy="15863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ships4sst.org/sites/shipborne-radiometer/files/styles/medium/public/instruments/ISAR_instrument.jpg?itok=ovRZ2M3r" id="272" name="Google Shape;272;p3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747585" y="5255724"/>
            <a:ext cx="1468603" cy="981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3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956884" y="264415"/>
            <a:ext cx="4046881" cy="30615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6"/>
          <p:cNvSpPr txBox="1"/>
          <p:nvPr>
            <p:ph type="title"/>
          </p:nvPr>
        </p:nvSpPr>
        <p:spPr>
          <a:xfrm>
            <a:off x="792480" y="1"/>
            <a:ext cx="11399520" cy="640079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0" spcFirstLastPara="1" rIns="36000" wrap="square" tIns="36000">
            <a:normAutofit/>
          </a:bodyPr>
          <a:lstStyle/>
          <a:p>
            <a:pPr indent="0" lvl="0" marL="221544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Cal/Val: SST/IST MMDB: current status</a:t>
            </a:r>
            <a:endParaRPr/>
          </a:p>
        </p:txBody>
      </p:sp>
      <p:sp>
        <p:nvSpPr>
          <p:cNvPr id="279" name="Google Shape;279;p36"/>
          <p:cNvSpPr txBox="1"/>
          <p:nvPr>
            <p:ph idx="1" type="body"/>
          </p:nvPr>
        </p:nvSpPr>
        <p:spPr>
          <a:xfrm>
            <a:off x="145053" y="1139429"/>
            <a:ext cx="11627339" cy="5262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62500" lnSpcReduction="20000"/>
          </a:bodyPr>
          <a:lstStyle/>
          <a:p>
            <a:pPr indent="-328254" lvl="0" marL="328254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</a:pPr>
            <a:r>
              <a:rPr lang="en-US" sz="2800"/>
              <a:t>SLSTR SST (SST Baseline Collection 3):</a:t>
            </a:r>
            <a:endParaRPr/>
          </a:p>
          <a:p>
            <a:pPr indent="-351700" lvl="1" marL="914422" rtl="0" algn="l">
              <a:spcBef>
                <a:spcPts val="325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</a:pPr>
            <a:r>
              <a:rPr lang="en-US" sz="2600"/>
              <a:t>Drifters/Argo/moored:</a:t>
            </a:r>
            <a:endParaRPr/>
          </a:p>
          <a:p>
            <a:pPr indent="-281360" lvl="2" marL="1406804" rtl="0" algn="l">
              <a:spcBef>
                <a:spcPts val="275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</a:pPr>
            <a:r>
              <a:rPr lang="en-US" sz="2200"/>
              <a:t>Repro (NTC) MMDB: 2016/04-2018/04 (SLSTR-A)</a:t>
            </a:r>
            <a:endParaRPr/>
          </a:p>
          <a:p>
            <a:pPr indent="-281360" lvl="2" marL="1406804" rtl="0" algn="l">
              <a:spcBef>
                <a:spcPts val="275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</a:pPr>
            <a:r>
              <a:rPr lang="en-US" sz="2200"/>
              <a:t>NRT MMDB: 2018/04 (SLSTR-A) 2019/03 (SLSTR-B) – onwards</a:t>
            </a:r>
            <a:endParaRPr/>
          </a:p>
          <a:p>
            <a:pPr indent="-351700" lvl="1" marL="914422" rtl="0" algn="l">
              <a:spcBef>
                <a:spcPts val="325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</a:pPr>
            <a:r>
              <a:rPr lang="en-US" sz="2600"/>
              <a:t>TRUSTED</a:t>
            </a:r>
            <a:endParaRPr/>
          </a:p>
          <a:p>
            <a:pPr indent="-281360" lvl="2" marL="1406804" rtl="0" algn="l">
              <a:spcBef>
                <a:spcPts val="275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</a:pPr>
            <a:r>
              <a:rPr lang="en-US" sz="2200"/>
              <a:t>2019/02 – onwards</a:t>
            </a:r>
            <a:endParaRPr/>
          </a:p>
          <a:p>
            <a:pPr indent="-351700" lvl="1" marL="914422" rtl="0" algn="l">
              <a:spcBef>
                <a:spcPts val="325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</a:pPr>
            <a:r>
              <a:rPr lang="en-US" sz="2600"/>
              <a:t>Radiometers</a:t>
            </a:r>
            <a:endParaRPr/>
          </a:p>
          <a:p>
            <a:pPr indent="-281360" lvl="2" marL="1406804" rtl="0" algn="l">
              <a:spcBef>
                <a:spcPts val="275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</a:pPr>
            <a:r>
              <a:rPr lang="en-US" sz="2200"/>
              <a:t>Repro MMDB: 2016/04-2018/04 (SLSTR-A NTC)</a:t>
            </a:r>
            <a:endParaRPr/>
          </a:p>
          <a:p>
            <a:pPr indent="-281360" lvl="2" marL="1406804" rtl="0" algn="l">
              <a:spcBef>
                <a:spcPts val="275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</a:pPr>
            <a:r>
              <a:rPr lang="en-US" sz="2200"/>
              <a:t>Offline MMDB:</a:t>
            </a:r>
            <a:r>
              <a:rPr lang="en-US" sz="2200">
                <a:solidFill>
                  <a:srgbClr val="C00000"/>
                </a:solidFill>
              </a:rPr>
              <a:t> </a:t>
            </a:r>
            <a:r>
              <a:rPr lang="en-US" sz="2200"/>
              <a:t>2018/04-12/2022</a:t>
            </a:r>
            <a:r>
              <a:rPr lang="en-US" sz="2200">
                <a:solidFill>
                  <a:srgbClr val="C00000"/>
                </a:solidFill>
              </a:rPr>
              <a:t> </a:t>
            </a:r>
            <a:r>
              <a:rPr lang="en-US" sz="2200"/>
              <a:t>(SLSTR-A/B NRT)</a:t>
            </a:r>
            <a:endParaRPr/>
          </a:p>
          <a:p>
            <a:pPr indent="-281360" lvl="2" marL="1406804" rtl="0" algn="l">
              <a:spcBef>
                <a:spcPts val="275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</a:pPr>
            <a:r>
              <a:rPr lang="en-US" sz="2200"/>
              <a:t>Completed: </a:t>
            </a:r>
            <a:r>
              <a:rPr lang="en-US" sz="2200">
                <a:solidFill>
                  <a:srgbClr val="FF0000"/>
                </a:solidFill>
              </a:rPr>
              <a:t>01/2023-12/2024</a:t>
            </a:r>
            <a:r>
              <a:rPr lang="en-US" sz="2200"/>
              <a:t> (</a:t>
            </a:r>
            <a:r>
              <a:rPr lang="en-US" sz="2200">
                <a:solidFill>
                  <a:srgbClr val="FF0000"/>
                </a:solidFill>
              </a:rPr>
              <a:t>Q1 2025</a:t>
            </a:r>
            <a:r>
              <a:rPr lang="en-US" sz="2200"/>
              <a:t>) (SLSTR-A/B NRT)</a:t>
            </a:r>
            <a:endParaRPr sz="3100">
              <a:solidFill>
                <a:srgbClr val="C00000"/>
              </a:solidFill>
            </a:endParaRPr>
          </a:p>
          <a:p>
            <a:pPr indent="-328254" lvl="0" marL="328254" rtl="0" algn="l">
              <a:spcBef>
                <a:spcPts val="350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</a:pPr>
            <a:r>
              <a:rPr lang="en-US" sz="2800"/>
              <a:t>OSI-SAF AVHRR-B/IASI-B &amp; NOAA VIIRS-NPP SST</a:t>
            </a:r>
            <a:endParaRPr/>
          </a:p>
          <a:p>
            <a:pPr indent="-351700" lvl="1" marL="914422" rtl="0" algn="l">
              <a:spcBef>
                <a:spcPts val="325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</a:pPr>
            <a:r>
              <a:rPr lang="en-US" sz="2600"/>
              <a:t>Drifters/Argo/moored:</a:t>
            </a:r>
            <a:endParaRPr/>
          </a:p>
          <a:p>
            <a:pPr indent="-281360" lvl="2" marL="1406804" rtl="0" algn="l">
              <a:spcBef>
                <a:spcPts val="275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</a:pPr>
            <a:r>
              <a:rPr lang="en-US" sz="2200"/>
              <a:t>Similar time period</a:t>
            </a:r>
            <a:endParaRPr/>
          </a:p>
          <a:p>
            <a:pPr indent="-281360" lvl="2" marL="1406804" rtl="0" algn="l">
              <a:spcBef>
                <a:spcPts val="275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</a:pPr>
            <a:r>
              <a:rPr lang="en-US" sz="2200"/>
              <a:t>Internal usage (Cal/Val) but available per request</a:t>
            </a:r>
            <a:endParaRPr/>
          </a:p>
          <a:p>
            <a:pPr indent="-328254" lvl="0" marL="328254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</a:pPr>
            <a:r>
              <a:rPr lang="en-US"/>
              <a:t>SLSTR IST (using new felyx2)</a:t>
            </a:r>
            <a:endParaRPr/>
          </a:p>
          <a:p>
            <a:pPr indent="-351700" lvl="1" marL="914422" rtl="0" algn="l">
              <a:spcBef>
                <a:spcPts val="350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</a:pPr>
            <a:r>
              <a:rPr lang="en-US"/>
              <a:t>Reference</a:t>
            </a:r>
            <a:endParaRPr/>
          </a:p>
          <a:p>
            <a:pPr indent="-281360" lvl="2" marL="1406804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</a:pPr>
            <a:r>
              <a:rPr lang="en-US"/>
              <a:t>Cloud mask reference (CALIPSO/CALIOP)</a:t>
            </a:r>
            <a:endParaRPr/>
          </a:p>
          <a:p>
            <a:pPr indent="-281360" lvl="2" marL="1406804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</a:pPr>
            <a:r>
              <a:rPr lang="en-US"/>
              <a:t>In situ IST reference (PROMICE, IABP)</a:t>
            </a:r>
            <a:endParaRPr/>
          </a:p>
          <a:p>
            <a:pPr indent="-351700" lvl="1" marL="914422" rtl="0" algn="l">
              <a:spcBef>
                <a:spcPts val="350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</a:pPr>
            <a:r>
              <a:rPr lang="en-US"/>
              <a:t>Satellite</a:t>
            </a:r>
            <a:endParaRPr/>
          </a:p>
          <a:p>
            <a:pPr indent="-281360" lvl="2" marL="1406804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</a:pPr>
            <a:r>
              <a:rPr lang="en-US"/>
              <a:t>2019 IST (demonstrational)</a:t>
            </a:r>
            <a:endParaRPr/>
          </a:p>
          <a:p>
            <a:pPr indent="-351700" lvl="1" marL="914422" rtl="0" algn="l">
              <a:spcBef>
                <a:spcPts val="350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</a:pPr>
            <a:r>
              <a:rPr lang="en-US"/>
              <a:t>On going: 2018/05 – 2024/12: NH/SH S3A/S3B</a:t>
            </a:r>
            <a:endParaRPr/>
          </a:p>
          <a:p>
            <a:pPr indent="-240575" lvl="1" marL="914422" rtl="0" algn="l">
              <a:spcBef>
                <a:spcPts val="35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r>
              <a:t/>
            </a:r>
            <a:endParaRPr/>
          </a:p>
        </p:txBody>
      </p:sp>
      <p:pic>
        <p:nvPicPr>
          <p:cNvPr id="280" name="Google Shape;280;p36"/>
          <p:cNvPicPr preferRelativeResize="0"/>
          <p:nvPr/>
        </p:nvPicPr>
        <p:blipFill rotWithShape="1">
          <a:blip r:embed="rId3">
            <a:alphaModFix/>
          </a:blip>
          <a:srcRect b="0" l="0" r="0" t="24743"/>
          <a:stretch/>
        </p:blipFill>
        <p:spPr>
          <a:xfrm>
            <a:off x="7050029" y="651187"/>
            <a:ext cx="4964550" cy="19806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s3l2-vm1/projects/igort/sst-mdb/output/es_matchups_radiometer_01-Jan-2019_01-Jan-2023.png" id="281" name="Google Shape;281;p36"/>
          <p:cNvPicPr preferRelativeResize="0"/>
          <p:nvPr/>
        </p:nvPicPr>
        <p:blipFill rotWithShape="1">
          <a:blip r:embed="rId4">
            <a:alphaModFix/>
          </a:blip>
          <a:srcRect b="0" l="18015" r="19432" t="49727"/>
          <a:stretch/>
        </p:blipFill>
        <p:spPr>
          <a:xfrm>
            <a:off x="9048466" y="3243146"/>
            <a:ext cx="3050274" cy="1600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507733" y="4998280"/>
            <a:ext cx="2762568" cy="1751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3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818652" y="4998281"/>
            <a:ext cx="2689081" cy="1704842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36"/>
          <p:cNvSpPr txBox="1"/>
          <p:nvPr/>
        </p:nvSpPr>
        <p:spPr>
          <a:xfrm>
            <a:off x="7050029" y="2588347"/>
            <a:ext cx="470751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SSTVAL internal tool with MMDB analysis results (missions, in situ types, quality levels, Met fields, …)</a:t>
            </a:r>
            <a:endParaRPr b="0" sz="12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5" name="Google Shape;285;p3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701130" y="3110970"/>
            <a:ext cx="2279097" cy="18098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7"/>
          <p:cNvSpPr txBox="1"/>
          <p:nvPr>
            <p:ph type="title"/>
          </p:nvPr>
        </p:nvSpPr>
        <p:spPr>
          <a:xfrm>
            <a:off x="792480" y="1"/>
            <a:ext cx="11399520" cy="640079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0" spcFirstLastPara="1" rIns="36000" wrap="square" tIns="36000">
            <a:normAutofit/>
          </a:bodyPr>
          <a:lstStyle/>
          <a:p>
            <a:pPr indent="0" lvl="0" marL="221544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Radiometer SLSTR MMDB</a:t>
            </a:r>
            <a:endParaRPr/>
          </a:p>
        </p:txBody>
      </p:sp>
      <p:pic>
        <p:nvPicPr>
          <p:cNvPr id="291" name="Google Shape;291;p37"/>
          <p:cNvPicPr preferRelativeResize="0"/>
          <p:nvPr/>
        </p:nvPicPr>
        <p:blipFill rotWithShape="1">
          <a:blip r:embed="rId3">
            <a:alphaModFix/>
          </a:blip>
          <a:srcRect b="49836" l="0" r="0" t="0"/>
          <a:stretch/>
        </p:blipFill>
        <p:spPr>
          <a:xfrm>
            <a:off x="72527" y="1544602"/>
            <a:ext cx="5741138" cy="1984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37"/>
          <p:cNvPicPr preferRelativeResize="0"/>
          <p:nvPr/>
        </p:nvPicPr>
        <p:blipFill rotWithShape="1">
          <a:blip r:embed="rId4">
            <a:alphaModFix/>
          </a:blip>
          <a:srcRect b="49854" l="0" r="0" t="0"/>
          <a:stretch/>
        </p:blipFill>
        <p:spPr>
          <a:xfrm>
            <a:off x="5886191" y="1544602"/>
            <a:ext cx="6175929" cy="2021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37"/>
          <p:cNvPicPr preferRelativeResize="0"/>
          <p:nvPr/>
        </p:nvPicPr>
        <p:blipFill rotWithShape="1">
          <a:blip r:embed="rId3">
            <a:alphaModFix/>
          </a:blip>
          <a:srcRect b="0" l="13869" r="14883" t="50508"/>
          <a:stretch/>
        </p:blipFill>
        <p:spPr>
          <a:xfrm>
            <a:off x="0" y="3778894"/>
            <a:ext cx="5755317" cy="2755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37"/>
          <p:cNvPicPr preferRelativeResize="0"/>
          <p:nvPr/>
        </p:nvPicPr>
        <p:blipFill rotWithShape="1">
          <a:blip r:embed="rId4">
            <a:alphaModFix/>
          </a:blip>
          <a:srcRect b="0" l="9352" r="10037" t="50493"/>
          <a:stretch/>
        </p:blipFill>
        <p:spPr>
          <a:xfrm>
            <a:off x="5635704" y="3778894"/>
            <a:ext cx="6556296" cy="2628376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37"/>
          <p:cNvSpPr txBox="1"/>
          <p:nvPr/>
        </p:nvSpPr>
        <p:spPr>
          <a:xfrm>
            <a:off x="1194318" y="928942"/>
            <a:ext cx="301211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Radiometer measurements</a:t>
            </a:r>
            <a:endParaRPr b="1"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37"/>
          <p:cNvSpPr txBox="1"/>
          <p:nvPr/>
        </p:nvSpPr>
        <p:spPr>
          <a:xfrm>
            <a:off x="7336971" y="928942"/>
            <a:ext cx="366071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SLSTR-A/B vs. radiometer matchups (from 2019-onwards)</a:t>
            </a:r>
            <a:endParaRPr b="1"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8"/>
          <p:cNvSpPr txBox="1"/>
          <p:nvPr>
            <p:ph type="title"/>
          </p:nvPr>
        </p:nvSpPr>
        <p:spPr>
          <a:xfrm>
            <a:off x="792480" y="1"/>
            <a:ext cx="11399520" cy="640079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0" spcFirstLastPara="1" rIns="36000" wrap="square" tIns="36000">
            <a:normAutofit/>
          </a:bodyPr>
          <a:lstStyle/>
          <a:p>
            <a:pPr indent="0" lvl="0" marL="221544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Radiometer SLSTR MDB</a:t>
            </a:r>
            <a:endParaRPr/>
          </a:p>
        </p:txBody>
      </p:sp>
      <p:sp>
        <p:nvSpPr>
          <p:cNvPr id="302" name="Google Shape;302;p38"/>
          <p:cNvSpPr txBox="1"/>
          <p:nvPr>
            <p:ph idx="1" type="body"/>
          </p:nvPr>
        </p:nvSpPr>
        <p:spPr>
          <a:xfrm>
            <a:off x="145053" y="1139429"/>
            <a:ext cx="11627339" cy="5262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25053" lvl="0" marL="328254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descr="A screenshot of a computer&#10;&#10;AI-generated content may be incorrect." id="303" name="Google Shape;303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31559" y="24113"/>
            <a:ext cx="2915388" cy="46441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aph of different colored lines&#10;&#10;AI-generated content may be incorrect." id="304" name="Google Shape;304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0358" y="3209027"/>
            <a:ext cx="8583223" cy="33627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screen shot of a graph&#10;&#10;AI-generated content may be incorrect." id="305" name="Google Shape;305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4267" y="550386"/>
            <a:ext cx="8602275" cy="33913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screen shot of a graph&#10;&#10;AI-generated content may be incorrect." id="306" name="Google Shape;306;p3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1356" y="838246"/>
            <a:ext cx="8621328" cy="33532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9"/>
          <p:cNvSpPr txBox="1"/>
          <p:nvPr>
            <p:ph type="title"/>
          </p:nvPr>
        </p:nvSpPr>
        <p:spPr>
          <a:xfrm>
            <a:off x="792480" y="1"/>
            <a:ext cx="11399520" cy="640079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0" spcFirstLastPara="1" rIns="36000" wrap="square" tIns="36000">
            <a:normAutofit/>
          </a:bodyPr>
          <a:lstStyle/>
          <a:p>
            <a:pPr indent="0" lvl="0" marL="221544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Radiometer MDB: suggested improvements</a:t>
            </a:r>
            <a:endParaRPr/>
          </a:p>
        </p:txBody>
      </p:sp>
      <p:sp>
        <p:nvSpPr>
          <p:cNvPr id="312" name="Google Shape;312;p39"/>
          <p:cNvSpPr txBox="1"/>
          <p:nvPr>
            <p:ph idx="1" type="body"/>
          </p:nvPr>
        </p:nvSpPr>
        <p:spPr>
          <a:xfrm>
            <a:off x="145054" y="765111"/>
            <a:ext cx="10389208" cy="56369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28254" lvl="0" marL="328254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Char char="•"/>
            </a:pPr>
            <a:r>
              <a:rPr lang="en-US" sz="3000"/>
              <a:t>Improve directory structure: </a:t>
            </a:r>
            <a:endParaRPr/>
          </a:p>
          <a:p>
            <a:pPr indent="-351700" lvl="1" marL="914422" rtl="0" algn="l"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ts val="2600"/>
              <a:buChar char="•"/>
            </a:pPr>
            <a:r>
              <a:rPr lang="en-US" sz="2600"/>
              <a:t>Current structure: &lt;INST&gt;/&lt;ORG&gt;/&lt;VER&gt;/&lt;YEAR&gt;</a:t>
            </a:r>
            <a:endParaRPr/>
          </a:p>
          <a:p>
            <a:pPr indent="-281360" lvl="2" marL="1406804" rtl="0" algn="l"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SzPts val="2200"/>
              <a:buChar char="•"/>
            </a:pPr>
            <a:r>
              <a:rPr lang="en-US" sz="2200"/>
              <a:t>Prone to errors when manually selecting the latest version for different instruments (as we saw now when QM2 is missing in 2023/2024 repro)</a:t>
            </a:r>
            <a:endParaRPr/>
          </a:p>
          <a:p>
            <a:pPr indent="-351700" lvl="1" marL="914422" rtl="0" algn="l"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ts val="2600"/>
              <a:buChar char="•"/>
            </a:pPr>
            <a:r>
              <a:rPr lang="en-US" sz="2600"/>
              <a:t>Suggestion: prepare &lt;YEAR&gt;/&lt;MM&gt; directory structure that includes </a:t>
            </a:r>
            <a:br>
              <a:rPr lang="en-US" sz="2600"/>
            </a:br>
            <a:r>
              <a:rPr b="1" lang="en-US" sz="2600"/>
              <a:t>only </a:t>
            </a:r>
            <a:r>
              <a:rPr lang="en-US" sz="2600"/>
              <a:t>the single (latest) version of all radiometers within this month</a:t>
            </a:r>
            <a:endParaRPr/>
          </a:p>
          <a:p>
            <a:pPr indent="-281360" lvl="2" marL="1406804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</a:pPr>
            <a:r>
              <a:rPr lang="en-US" sz="2400"/>
              <a:t>&lt;YEAR&gt;/&lt;MM&gt;/&lt;latest version of all radiometers&gt;</a:t>
            </a:r>
            <a:endParaRPr sz="2200"/>
          </a:p>
          <a:p>
            <a:pPr indent="-351700" lvl="1" marL="914422" rtl="0" algn="l"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ts val="2600"/>
              <a:buChar char="•"/>
            </a:pPr>
            <a:r>
              <a:rPr lang="en-US" sz="2600"/>
              <a:t>Maintained by ISFRN project and updated every N months (e.g. twice per year as agreed before)</a:t>
            </a:r>
            <a:endParaRPr/>
          </a:p>
          <a:p>
            <a:pPr indent="-281360" lvl="2" marL="1406804" rtl="0" algn="l"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SzPts val="2200"/>
              <a:buChar char="•"/>
            </a:pPr>
            <a:r>
              <a:rPr lang="en-US" sz="2200"/>
              <a:t>E.g. simple symbolic links pointing to data in original directory structure</a:t>
            </a:r>
            <a:endParaRPr/>
          </a:p>
          <a:p>
            <a:pPr indent="-351700" lvl="1" marL="914422" rtl="0" algn="l"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ts val="2600"/>
              <a:buChar char="•"/>
            </a:pPr>
            <a:r>
              <a:rPr lang="en-US" sz="2600"/>
              <a:t>Users will have to collect all relevant data only from yyyy/mm</a:t>
            </a:r>
            <a:endParaRPr/>
          </a:p>
          <a:p>
            <a:pPr indent="-137754" lvl="0" marL="328254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</a:pPr>
            <a:r>
              <a:t/>
            </a:r>
            <a:endParaRPr sz="3000"/>
          </a:p>
          <a:p>
            <a:pPr indent="-328254" lvl="0" marL="328254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000"/>
              <a:buChar char="•"/>
            </a:pPr>
            <a:r>
              <a:rPr lang="en-US" sz="3000"/>
              <a:t>Improve naming convention: </a:t>
            </a:r>
            <a:endParaRPr/>
          </a:p>
          <a:p>
            <a:pPr indent="-137754" lvl="0" marL="328254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</a:pPr>
            <a:r>
              <a:t/>
            </a:r>
            <a:endParaRPr sz="3000"/>
          </a:p>
          <a:p>
            <a:pPr indent="-137754" lvl="0" marL="328254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</a:pPr>
            <a:r>
              <a:t/>
            </a:r>
            <a:endParaRPr sz="3000"/>
          </a:p>
          <a:p>
            <a:pPr indent="-186600" lvl="1" marL="914422" rtl="0" algn="l"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</a:pPr>
            <a:r>
              <a:t/>
            </a:r>
            <a:endParaRPr sz="2600"/>
          </a:p>
          <a:p>
            <a:pPr indent="-137754" lvl="0" marL="328254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</a:pPr>
            <a:r>
              <a:t/>
            </a:r>
            <a:endParaRPr sz="3000"/>
          </a:p>
        </p:txBody>
      </p:sp>
      <p:pic>
        <p:nvPicPr>
          <p:cNvPr id="313" name="Google Shape;313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38116" y="5993486"/>
            <a:ext cx="5809248" cy="589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38116" y="5741247"/>
            <a:ext cx="5809248" cy="3191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screenshot of a computer screen&#10;&#10;AI-generated content may be incorrect." id="315" name="Google Shape;315;p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394303" y="72939"/>
            <a:ext cx="1583363" cy="53266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0"/>
          <p:cNvSpPr txBox="1"/>
          <p:nvPr>
            <p:ph type="title"/>
          </p:nvPr>
        </p:nvSpPr>
        <p:spPr>
          <a:xfrm>
            <a:off x="792480" y="1"/>
            <a:ext cx="11399520" cy="640079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0" spcFirstLastPara="1" rIns="36000" wrap="square" tIns="36000">
            <a:normAutofit/>
          </a:bodyPr>
          <a:lstStyle/>
          <a:p>
            <a:pPr indent="0" lvl="0" marL="221544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Cal/Val tools: Evolutions</a:t>
            </a:r>
            <a:endParaRPr/>
          </a:p>
        </p:txBody>
      </p:sp>
      <p:sp>
        <p:nvSpPr>
          <p:cNvPr id="321" name="Google Shape;321;p40"/>
          <p:cNvSpPr txBox="1"/>
          <p:nvPr>
            <p:ph idx="1" type="body"/>
          </p:nvPr>
        </p:nvSpPr>
        <p:spPr>
          <a:xfrm>
            <a:off x="145053" y="1139429"/>
            <a:ext cx="11627339" cy="5262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</a:pPr>
            <a:r>
              <a:t/>
            </a:r>
            <a:endParaRPr/>
          </a:p>
          <a:p>
            <a:pPr indent="-328254" lvl="0" marL="328254" rtl="0" algn="l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Char char="•"/>
            </a:pPr>
            <a:r>
              <a:rPr lang="en-US"/>
              <a:t>Multimission Matchup DB </a:t>
            </a:r>
            <a:br>
              <a:rPr lang="en-US"/>
            </a:br>
            <a:r>
              <a:rPr lang="en-US"/>
              <a:t>	🡪 MMDB/felyx2</a:t>
            </a:r>
            <a:endParaRPr/>
          </a:p>
          <a:p>
            <a:pPr indent="-125053" lvl="0" marL="328254" rtl="0" algn="l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</a:pPr>
            <a:r>
              <a:t/>
            </a:r>
            <a:endParaRPr/>
          </a:p>
          <a:p>
            <a:pPr indent="-125053" lvl="0" marL="328254" rtl="0" algn="l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</a:pPr>
            <a:r>
              <a:rPr lang="en-US"/>
              <a:t>Performed within EUM Sci4MaST Copernicus project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</a:pPr>
            <a:r>
              <a:rPr lang="en-US"/>
              <a:t>	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https://www.eumetsat.int/Sci4MaST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descr="Retour à l'accueil" id="322" name="Google Shape;322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11111" y="1905663"/>
            <a:ext cx="2299107" cy="7663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OVELTIS Logo" id="323" name="Google Shape;323;p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072972" y="5194933"/>
            <a:ext cx="1841211" cy="5790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itle &amp; Seperator Slides">
  <a:themeElements>
    <a:clrScheme name="EUMETSAT">
      <a:dk1>
        <a:srgbClr val="FFFFFF"/>
      </a:dk1>
      <a:lt1>
        <a:srgbClr val="00205B"/>
      </a:lt1>
      <a:dk2>
        <a:srgbClr val="38484E"/>
      </a:dk2>
      <a:lt2>
        <a:srgbClr val="5B7F95"/>
      </a:lt2>
      <a:accent1>
        <a:srgbClr val="00B5E2"/>
      </a:accent1>
      <a:accent2>
        <a:srgbClr val="EAAA00"/>
      </a:accent2>
      <a:accent3>
        <a:srgbClr val="00B2A9"/>
      </a:accent3>
      <a:accent4>
        <a:srgbClr val="FE5000"/>
      </a:accent4>
      <a:accent5>
        <a:srgbClr val="7C7FAB"/>
      </a:accent5>
      <a:accent6>
        <a:srgbClr val="D6D2C4"/>
      </a:accent6>
      <a:hlink>
        <a:srgbClr val="C5B9AC"/>
      </a:hlink>
      <a:folHlink>
        <a:srgbClr val="968C8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